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8"/>
  </p:normalViewPr>
  <p:slideViewPr>
    <p:cSldViewPr snapToGrid="0" snapToObjects="1">
      <p:cViewPr varScale="1">
        <p:scale>
          <a:sx n="76" d="100"/>
          <a:sy n="76" d="100"/>
        </p:scale>
        <p:origin x="5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</a:lstStyle>
          <a:p>
            <a:r>
              <a:t>Texto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69900" y="2362200"/>
            <a:ext cx="12065001" cy="522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Digite uma citação aqui.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anchor="t"/>
          <a:lstStyle/>
          <a:p>
            <a:pPr algn="r" defTabSz="578358">
              <a:spcBef>
                <a:spcPts val="0"/>
              </a:spcBef>
              <a:defRPr sz="5940" cap="none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z="2400" spc="100"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ção Alt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Digite uma citação aqui.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anchor="ctr"/>
          <a:lstStyle/>
          <a:p>
            <a:pPr defTabSz="452627">
              <a:lnSpc>
                <a:spcPct val="100000"/>
              </a:lnSpc>
              <a:spcBef>
                <a:spcPts val="0"/>
              </a:spcBef>
              <a:defRPr sz="5940" cap="none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 Alt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Subtítulo Alt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161861" y="4191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1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- Superi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</a:lstStyle>
          <a:p>
            <a:r>
              <a:t>Texto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</a:lstStyle>
          <a:p>
            <a:r>
              <a:t>Texto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e Marcadores Alt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</a:lstStyle>
          <a:p>
            <a:r>
              <a:t>Texto</a:t>
            </a:r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z="2400" spc="120">
                <a:solidFill>
                  <a:srgbClr val="838787"/>
                </a:solidFill>
              </a:defRPr>
            </a:lvl1pPr>
          </a:lstStyle>
          <a:p>
            <a:r>
              <a:t>Texto</a:t>
            </a:r>
          </a:p>
        </p:txBody>
      </p:sp>
      <p:sp>
        <p:nvSpPr>
          <p:cNvPr id="94" name="Shape 94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6140894"/>
            <a:ext cx="12192001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9444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0" b="0" i="0" u="none" strike="noStrike" cap="all" spc="0" baseline="0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sz="5400" b="0" i="0" u="none" strike="noStrike" cap="all" spc="0" baseline="0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ctrTitle"/>
          </p:nvPr>
        </p:nvSpPr>
        <p:spPr>
          <a:xfrm>
            <a:off x="402334" y="6639243"/>
            <a:ext cx="12192000" cy="27051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lvl1pPr algn="ctr" defTabSz="356362">
              <a:defRPr sz="1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20000" dirty="0">
                <a:latin typeface="DIN Condensed" charset="0"/>
                <a:ea typeface="DIN Condensed" charset="0"/>
                <a:cs typeface="DIN Condensed" charset="0"/>
              </a:rPr>
              <a:t>COOLSCHRANK</a:t>
            </a:r>
          </a:p>
        </p:txBody>
      </p:sp>
      <p:sp>
        <p:nvSpPr>
          <p:cNvPr id="171" name="Shape 171"/>
          <p:cNvSpPr/>
          <p:nvPr/>
        </p:nvSpPr>
        <p:spPr>
          <a:xfrm>
            <a:off x="3417060" y="2711450"/>
            <a:ext cx="61625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IoT and the internet of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MS Azure IoT + Twilio</a:t>
            </a:r>
          </a:p>
        </p:txBody>
      </p:sp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The COOLschrank:</a:t>
            </a:r>
          </a:p>
        </p:txBody>
      </p:sp>
      <p:sp>
        <p:nvSpPr>
          <p:cNvPr id="233" name="Shape 233"/>
          <p:cNvSpPr/>
          <p:nvPr/>
        </p:nvSpPr>
        <p:spPr>
          <a:xfrm>
            <a:off x="2616200" y="3883967"/>
            <a:ext cx="1718618" cy="1526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705" y="3261076"/>
            <a:ext cx="4220620" cy="241178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1052255" y="2670698"/>
            <a:ext cx="255171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MS Azure IoT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8890000" y="2241782"/>
            <a:ext cx="2934942" cy="5493099"/>
            <a:chOff x="8890000" y="2241782"/>
            <a:chExt cx="2934942" cy="5493099"/>
          </a:xfrm>
        </p:grpSpPr>
        <p:sp>
          <p:nvSpPr>
            <p:cNvPr id="236" name="Shape 236"/>
            <p:cNvSpPr/>
            <p:nvPr/>
          </p:nvSpPr>
          <p:spPr>
            <a:xfrm>
              <a:off x="8890000" y="2241782"/>
              <a:ext cx="2934942" cy="5493099"/>
            </a:xfrm>
            <a:prstGeom prst="roundRect">
              <a:avLst>
                <a:gd name="adj" fmla="val 15000"/>
              </a:avLst>
            </a:prstGeom>
            <a:solidFill>
              <a:srgbClr val="878B8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9006531" y="2877724"/>
              <a:ext cx="2701877" cy="4221214"/>
            </a:xfrm>
            <a:prstGeom prst="rect">
              <a:avLst/>
            </a:prstGeom>
            <a:gradFill>
              <a:gsLst>
                <a:gs pos="0">
                  <a:srgbClr val="DCFBFF"/>
                </a:gs>
                <a:gs pos="100000">
                  <a:srgbClr val="3DB8FF"/>
                </a:gs>
              </a:gsLst>
              <a:lin ang="540000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0598150" y="3641268"/>
              <a:ext cx="908050" cy="381972"/>
            </a:xfrm>
            <a:prstGeom prst="wedgeEllipseCallout">
              <a:avLst>
                <a:gd name="adj1" fmla="val 41771"/>
                <a:gd name="adj2" fmla="val 9264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0731131" y="3654453"/>
              <a:ext cx="642088" cy="35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stock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9004298" y="2877723"/>
              <a:ext cx="2706345" cy="5723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 sz="2100"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9004298" y="2939268"/>
              <a:ext cx="2706345" cy="449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2800"/>
                </a:spcBef>
                <a:defRPr sz="2100"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COOLschrank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9113490" y="3011988"/>
              <a:ext cx="236043" cy="30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256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4256"/>
                  </a:lnTo>
                  <a:close/>
                </a:path>
              </a:pathLst>
            </a:custGeom>
            <a:solidFill>
              <a:srgbClr val="83878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9160221" y="4051619"/>
              <a:ext cx="1600204" cy="1205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71" y="0"/>
                  </a:moveTo>
                  <a:cubicBezTo>
                    <a:pt x="1421" y="0"/>
                    <a:pt x="0" y="1885"/>
                    <a:pt x="0" y="4209"/>
                  </a:cubicBezTo>
                  <a:lnTo>
                    <a:pt x="0" y="13850"/>
                  </a:lnTo>
                  <a:cubicBezTo>
                    <a:pt x="0" y="16076"/>
                    <a:pt x="1308" y="17882"/>
                    <a:pt x="2957" y="18031"/>
                  </a:cubicBezTo>
                  <a:lnTo>
                    <a:pt x="1270" y="21600"/>
                  </a:lnTo>
                  <a:lnTo>
                    <a:pt x="5577" y="18059"/>
                  </a:lnTo>
                  <a:lnTo>
                    <a:pt x="18429" y="18059"/>
                  </a:lnTo>
                  <a:cubicBezTo>
                    <a:pt x="20179" y="18059"/>
                    <a:pt x="21600" y="16174"/>
                    <a:pt x="21600" y="13850"/>
                  </a:cubicBezTo>
                  <a:lnTo>
                    <a:pt x="21600" y="4209"/>
                  </a:lnTo>
                  <a:cubicBezTo>
                    <a:pt x="21600" y="1885"/>
                    <a:pt x="20179" y="0"/>
                    <a:pt x="18429" y="0"/>
                  </a:cubicBezTo>
                  <a:lnTo>
                    <a:pt x="3171" y="0"/>
                  </a:ln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9160221" y="4222672"/>
              <a:ext cx="1600204" cy="863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2/2 Beer</a:t>
              </a:r>
              <a:br/>
              <a:r>
                <a:t>1/3 Milk</a:t>
              </a:r>
              <a:br/>
              <a:r>
                <a:t>0/1 Ketchup(!!!)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10598150" y="5239344"/>
              <a:ext cx="908050" cy="381972"/>
            </a:xfrm>
            <a:prstGeom prst="wedgeEllipseCallout">
              <a:avLst>
                <a:gd name="adj1" fmla="val 41771"/>
                <a:gd name="adj2" fmla="val 9264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0731131" y="5252529"/>
              <a:ext cx="642088" cy="35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Need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9160221" y="5705492"/>
              <a:ext cx="1600204" cy="1393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71" y="0"/>
                  </a:moveTo>
                  <a:cubicBezTo>
                    <a:pt x="1421" y="0"/>
                    <a:pt x="0" y="1631"/>
                    <a:pt x="0" y="3642"/>
                  </a:cubicBezTo>
                  <a:lnTo>
                    <a:pt x="0" y="14900"/>
                  </a:lnTo>
                  <a:cubicBezTo>
                    <a:pt x="0" y="16723"/>
                    <a:pt x="1172" y="18221"/>
                    <a:pt x="2695" y="18487"/>
                  </a:cubicBezTo>
                  <a:lnTo>
                    <a:pt x="1270" y="21600"/>
                  </a:lnTo>
                  <a:lnTo>
                    <a:pt x="5121" y="18542"/>
                  </a:lnTo>
                  <a:lnTo>
                    <a:pt x="18429" y="18542"/>
                  </a:lnTo>
                  <a:cubicBezTo>
                    <a:pt x="20179" y="18542"/>
                    <a:pt x="21600" y="16911"/>
                    <a:pt x="21600" y="14900"/>
                  </a:cubicBezTo>
                  <a:lnTo>
                    <a:pt x="21600" y="3642"/>
                  </a:lnTo>
                  <a:cubicBezTo>
                    <a:pt x="21600" y="1631"/>
                    <a:pt x="20179" y="0"/>
                    <a:pt x="18429" y="0"/>
                  </a:cubicBezTo>
                  <a:lnTo>
                    <a:pt x="3171" y="0"/>
                  </a:ln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9160221" y="5970407"/>
              <a:ext cx="1600204" cy="863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You should buy</a:t>
              </a:r>
              <a:br>
                <a:rPr dirty="0"/>
              </a:br>
              <a:r>
                <a:rPr dirty="0"/>
                <a:t>2 Milk</a:t>
              </a:r>
              <a:br>
                <a:rPr dirty="0"/>
              </a:br>
              <a:r>
                <a:rPr dirty="0"/>
                <a:t>1 Ketchup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10121230" y="2570687"/>
              <a:ext cx="472481" cy="11584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10121230" y="7290137"/>
              <a:ext cx="472481" cy="303821"/>
            </a:xfrm>
            <a:prstGeom prst="roundRect">
              <a:avLst>
                <a:gd name="adj" fmla="val 23048"/>
              </a:avLst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5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7164" y="7220183"/>
            <a:ext cx="4501845" cy="139343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8765306" y="1530350"/>
            <a:ext cx="318432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Your phone</a:t>
            </a:r>
          </a:p>
        </p:txBody>
      </p:sp>
      <p:sp>
        <p:nvSpPr>
          <p:cNvPr id="258" name="Shape 258"/>
          <p:cNvSpPr/>
          <p:nvPr/>
        </p:nvSpPr>
        <p:spPr>
          <a:xfrm>
            <a:off x="4128151" y="8467357"/>
            <a:ext cx="273234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 algn="r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Twillio API</a:t>
            </a:r>
          </a:p>
        </p:txBody>
      </p:sp>
      <p:sp>
        <p:nvSpPr>
          <p:cNvPr id="259" name="Shape 259"/>
          <p:cNvSpPr/>
          <p:nvPr/>
        </p:nvSpPr>
        <p:spPr>
          <a:xfrm>
            <a:off x="1145406" y="5652375"/>
            <a:ext cx="1369922" cy="298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30" h="18481" extrusionOk="0">
                <a:moveTo>
                  <a:pt x="17230" y="16846"/>
                </a:moveTo>
                <a:cubicBezTo>
                  <a:pt x="-127" y="21600"/>
                  <a:pt x="-4370" y="15985"/>
                  <a:pt x="4501" y="0"/>
                </a:cubicBezTo>
              </a:path>
            </a:pathLst>
          </a:custGeom>
          <a:ln w="1270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>
              <a:defRPr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093067" y="4875815"/>
            <a:ext cx="4646169" cy="23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1702" y="3708"/>
                  <a:pt x="4502" y="10908"/>
                  <a:pt x="0" y="21600"/>
                </a:cubicBezTo>
              </a:path>
            </a:pathLst>
          </a:custGeom>
          <a:ln w="1270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>
              <a:defRPr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BR" dirty="0" smtClean="0"/>
              <a:t>Overview</a:t>
            </a:r>
            <a:endParaRPr lang="pt-BR" dirty="0"/>
          </a:p>
        </p:txBody>
      </p:sp>
      <p:pic>
        <p:nvPicPr>
          <p:cNvPr id="5" name="image2.jpeg"/>
          <p:cNvPicPr>
            <a:picLocks noChangeAspect="1"/>
          </p:cNvPicPr>
          <p:nvPr/>
        </p:nvPicPr>
        <p:blipFill>
          <a:blip r:embed="rId2">
            <a:extLst/>
          </a:blip>
          <a:srcRect l="6710" t="7434" r="6411" b="8408"/>
          <a:stretch>
            <a:fillRect/>
          </a:stretch>
        </p:blipFill>
        <p:spPr>
          <a:xfrm>
            <a:off x="9891030" y="4846189"/>
            <a:ext cx="2687715" cy="238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94" extrusionOk="0">
                <a:moveTo>
                  <a:pt x="7971" y="0"/>
                </a:moveTo>
                <a:cubicBezTo>
                  <a:pt x="7144" y="-3"/>
                  <a:pt x="5815" y="16"/>
                  <a:pt x="3761" y="53"/>
                </a:cubicBezTo>
                <a:cubicBezTo>
                  <a:pt x="501" y="111"/>
                  <a:pt x="336" y="130"/>
                  <a:pt x="116" y="478"/>
                </a:cubicBezTo>
                <a:cubicBezTo>
                  <a:pt x="-17" y="687"/>
                  <a:pt x="-39" y="911"/>
                  <a:pt x="69" y="952"/>
                </a:cubicBezTo>
                <a:cubicBezTo>
                  <a:pt x="126" y="973"/>
                  <a:pt x="141" y="2698"/>
                  <a:pt x="142" y="9280"/>
                </a:cubicBezTo>
                <a:lnTo>
                  <a:pt x="142" y="17578"/>
                </a:lnTo>
                <a:lnTo>
                  <a:pt x="729" y="18904"/>
                </a:lnTo>
                <a:cubicBezTo>
                  <a:pt x="1607" y="20889"/>
                  <a:pt x="1475" y="20682"/>
                  <a:pt x="1869" y="20663"/>
                </a:cubicBezTo>
                <a:cubicBezTo>
                  <a:pt x="2054" y="20654"/>
                  <a:pt x="2797" y="20589"/>
                  <a:pt x="3522" y="20519"/>
                </a:cubicBezTo>
                <a:cubicBezTo>
                  <a:pt x="5304" y="20346"/>
                  <a:pt x="7324" y="20162"/>
                  <a:pt x="9244" y="19995"/>
                </a:cubicBezTo>
                <a:lnTo>
                  <a:pt x="10839" y="19856"/>
                </a:lnTo>
                <a:lnTo>
                  <a:pt x="11048" y="20087"/>
                </a:lnTo>
                <a:cubicBezTo>
                  <a:pt x="11218" y="20272"/>
                  <a:pt x="11310" y="20318"/>
                  <a:pt x="11519" y="20332"/>
                </a:cubicBezTo>
                <a:cubicBezTo>
                  <a:pt x="11662" y="20341"/>
                  <a:pt x="11810" y="20328"/>
                  <a:pt x="11846" y="20304"/>
                </a:cubicBezTo>
                <a:cubicBezTo>
                  <a:pt x="11898" y="20268"/>
                  <a:pt x="20821" y="21490"/>
                  <a:pt x="21147" y="21578"/>
                </a:cubicBezTo>
                <a:cubicBezTo>
                  <a:pt x="21194" y="21590"/>
                  <a:pt x="21307" y="21597"/>
                  <a:pt x="21397" y="21592"/>
                </a:cubicBezTo>
                <a:lnTo>
                  <a:pt x="21561" y="21583"/>
                </a:lnTo>
                <a:lnTo>
                  <a:pt x="21551" y="18294"/>
                </a:lnTo>
                <a:cubicBezTo>
                  <a:pt x="21546" y="16484"/>
                  <a:pt x="21530" y="14984"/>
                  <a:pt x="21518" y="14963"/>
                </a:cubicBezTo>
                <a:cubicBezTo>
                  <a:pt x="21507" y="14941"/>
                  <a:pt x="21492" y="11941"/>
                  <a:pt x="21482" y="8294"/>
                </a:cubicBezTo>
                <a:lnTo>
                  <a:pt x="21466" y="1663"/>
                </a:lnTo>
                <a:lnTo>
                  <a:pt x="20028" y="1617"/>
                </a:lnTo>
                <a:cubicBezTo>
                  <a:pt x="19240" y="1592"/>
                  <a:pt x="17065" y="1520"/>
                  <a:pt x="15195" y="1457"/>
                </a:cubicBezTo>
                <a:cubicBezTo>
                  <a:pt x="11728" y="1340"/>
                  <a:pt x="11503" y="1316"/>
                  <a:pt x="11761" y="1102"/>
                </a:cubicBezTo>
                <a:cubicBezTo>
                  <a:pt x="11878" y="1004"/>
                  <a:pt x="11893" y="786"/>
                  <a:pt x="11789" y="693"/>
                </a:cubicBezTo>
                <a:cubicBezTo>
                  <a:pt x="11698" y="611"/>
                  <a:pt x="11080" y="466"/>
                  <a:pt x="10056" y="286"/>
                </a:cubicBezTo>
                <a:cubicBezTo>
                  <a:pt x="9614" y="209"/>
                  <a:pt x="9217" y="111"/>
                  <a:pt x="9173" y="71"/>
                </a:cubicBezTo>
                <a:cubicBezTo>
                  <a:pt x="9124" y="26"/>
                  <a:pt x="8798" y="3"/>
                  <a:pt x="797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image3-small.jpg"/>
          <p:cNvPicPr>
            <a:picLocks noChangeAspect="1"/>
          </p:cNvPicPr>
          <p:nvPr/>
        </p:nvPicPr>
        <p:blipFill>
          <a:blip r:embed="rId3">
            <a:extLst/>
          </a:blip>
          <a:srcRect l="3784" t="10287" r="4039" b="6028"/>
          <a:stretch>
            <a:fillRect/>
          </a:stretch>
        </p:blipFill>
        <p:spPr>
          <a:xfrm>
            <a:off x="4787050" y="7854114"/>
            <a:ext cx="2524029" cy="1299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96" extrusionOk="0">
                <a:moveTo>
                  <a:pt x="8326" y="1"/>
                </a:moveTo>
                <a:cubicBezTo>
                  <a:pt x="8314" y="18"/>
                  <a:pt x="8308" y="291"/>
                  <a:pt x="8313" y="691"/>
                </a:cubicBezTo>
                <a:cubicBezTo>
                  <a:pt x="8323" y="1418"/>
                  <a:pt x="8307" y="1586"/>
                  <a:pt x="8232" y="1586"/>
                </a:cubicBezTo>
                <a:cubicBezTo>
                  <a:pt x="8164" y="1586"/>
                  <a:pt x="8136" y="1415"/>
                  <a:pt x="8122" y="927"/>
                </a:cubicBezTo>
                <a:cubicBezTo>
                  <a:pt x="8111" y="565"/>
                  <a:pt x="8077" y="225"/>
                  <a:pt x="8047" y="166"/>
                </a:cubicBezTo>
                <a:cubicBezTo>
                  <a:pt x="7971" y="17"/>
                  <a:pt x="7901" y="616"/>
                  <a:pt x="7950" y="998"/>
                </a:cubicBezTo>
                <a:cubicBezTo>
                  <a:pt x="7992" y="1319"/>
                  <a:pt x="7891" y="1695"/>
                  <a:pt x="7794" y="1579"/>
                </a:cubicBezTo>
                <a:cubicBezTo>
                  <a:pt x="7764" y="1543"/>
                  <a:pt x="7740" y="1317"/>
                  <a:pt x="7740" y="1080"/>
                </a:cubicBezTo>
                <a:cubicBezTo>
                  <a:pt x="7740" y="478"/>
                  <a:pt x="7661" y="688"/>
                  <a:pt x="7653" y="1313"/>
                </a:cubicBezTo>
                <a:lnTo>
                  <a:pt x="7648" y="1826"/>
                </a:lnTo>
                <a:lnTo>
                  <a:pt x="7301" y="1785"/>
                </a:lnTo>
                <a:cubicBezTo>
                  <a:pt x="7015" y="1752"/>
                  <a:pt x="6884" y="1808"/>
                  <a:pt x="6589" y="2089"/>
                </a:cubicBezTo>
                <a:cubicBezTo>
                  <a:pt x="6391" y="2278"/>
                  <a:pt x="6152" y="2530"/>
                  <a:pt x="6059" y="2651"/>
                </a:cubicBezTo>
                <a:cubicBezTo>
                  <a:pt x="5925" y="2823"/>
                  <a:pt x="5872" y="2837"/>
                  <a:pt x="5803" y="2726"/>
                </a:cubicBezTo>
                <a:cubicBezTo>
                  <a:pt x="5734" y="2616"/>
                  <a:pt x="5683" y="2619"/>
                  <a:pt x="5572" y="2737"/>
                </a:cubicBezTo>
                <a:cubicBezTo>
                  <a:pt x="5494" y="2820"/>
                  <a:pt x="5366" y="2874"/>
                  <a:pt x="5290" y="2857"/>
                </a:cubicBezTo>
                <a:cubicBezTo>
                  <a:pt x="5090" y="2810"/>
                  <a:pt x="3105" y="5117"/>
                  <a:pt x="3185" y="5304"/>
                </a:cubicBezTo>
                <a:cubicBezTo>
                  <a:pt x="3227" y="5402"/>
                  <a:pt x="3183" y="5520"/>
                  <a:pt x="3035" y="5698"/>
                </a:cubicBezTo>
                <a:cubicBezTo>
                  <a:pt x="2864" y="5902"/>
                  <a:pt x="2792" y="5927"/>
                  <a:pt x="2659" y="5829"/>
                </a:cubicBezTo>
                <a:cubicBezTo>
                  <a:pt x="2444" y="5671"/>
                  <a:pt x="2413" y="5674"/>
                  <a:pt x="2486" y="5855"/>
                </a:cubicBezTo>
                <a:cubicBezTo>
                  <a:pt x="2520" y="5937"/>
                  <a:pt x="2563" y="6146"/>
                  <a:pt x="2584" y="6316"/>
                </a:cubicBezTo>
                <a:cubicBezTo>
                  <a:pt x="2618" y="6595"/>
                  <a:pt x="2580" y="6677"/>
                  <a:pt x="2177" y="7178"/>
                </a:cubicBezTo>
                <a:cubicBezTo>
                  <a:pt x="1932" y="7482"/>
                  <a:pt x="1342" y="8179"/>
                  <a:pt x="868" y="8726"/>
                </a:cubicBezTo>
                <a:lnTo>
                  <a:pt x="7" y="9719"/>
                </a:lnTo>
                <a:lnTo>
                  <a:pt x="1" y="10412"/>
                </a:lnTo>
                <a:cubicBezTo>
                  <a:pt x="-4" y="11034"/>
                  <a:pt x="12" y="11124"/>
                  <a:pt x="155" y="11293"/>
                </a:cubicBezTo>
                <a:cubicBezTo>
                  <a:pt x="209" y="11357"/>
                  <a:pt x="279" y="11460"/>
                  <a:pt x="340" y="11563"/>
                </a:cubicBezTo>
                <a:cubicBezTo>
                  <a:pt x="333" y="11463"/>
                  <a:pt x="343" y="11374"/>
                  <a:pt x="377" y="11319"/>
                </a:cubicBezTo>
                <a:cubicBezTo>
                  <a:pt x="437" y="11222"/>
                  <a:pt x="471" y="11235"/>
                  <a:pt x="510" y="11364"/>
                </a:cubicBezTo>
                <a:cubicBezTo>
                  <a:pt x="538" y="11460"/>
                  <a:pt x="738" y="11650"/>
                  <a:pt x="955" y="11788"/>
                </a:cubicBezTo>
                <a:cubicBezTo>
                  <a:pt x="1171" y="11925"/>
                  <a:pt x="1379" y="12083"/>
                  <a:pt x="1416" y="12140"/>
                </a:cubicBezTo>
                <a:cubicBezTo>
                  <a:pt x="1454" y="12197"/>
                  <a:pt x="1735" y="12397"/>
                  <a:pt x="2040" y="12582"/>
                </a:cubicBezTo>
                <a:cubicBezTo>
                  <a:pt x="2345" y="12767"/>
                  <a:pt x="3246" y="13426"/>
                  <a:pt x="4043" y="14044"/>
                </a:cubicBezTo>
                <a:cubicBezTo>
                  <a:pt x="4839" y="14662"/>
                  <a:pt x="5794" y="15383"/>
                  <a:pt x="6167" y="15644"/>
                </a:cubicBezTo>
                <a:cubicBezTo>
                  <a:pt x="6540" y="15905"/>
                  <a:pt x="7193" y="16359"/>
                  <a:pt x="7617" y="16656"/>
                </a:cubicBezTo>
                <a:cubicBezTo>
                  <a:pt x="8641" y="17375"/>
                  <a:pt x="8978" y="17652"/>
                  <a:pt x="9126" y="17897"/>
                </a:cubicBezTo>
                <a:cubicBezTo>
                  <a:pt x="9283" y="18157"/>
                  <a:pt x="9916" y="18613"/>
                  <a:pt x="10122" y="18613"/>
                </a:cubicBezTo>
                <a:cubicBezTo>
                  <a:pt x="10208" y="18613"/>
                  <a:pt x="10365" y="18691"/>
                  <a:pt x="10471" y="18789"/>
                </a:cubicBezTo>
                <a:cubicBezTo>
                  <a:pt x="10578" y="18886"/>
                  <a:pt x="11137" y="19289"/>
                  <a:pt x="11713" y="19685"/>
                </a:cubicBezTo>
                <a:cubicBezTo>
                  <a:pt x="12289" y="20082"/>
                  <a:pt x="12815" y="20465"/>
                  <a:pt x="12881" y="20539"/>
                </a:cubicBezTo>
                <a:cubicBezTo>
                  <a:pt x="13155" y="20845"/>
                  <a:pt x="14356" y="21597"/>
                  <a:pt x="14567" y="21596"/>
                </a:cubicBezTo>
                <a:cubicBezTo>
                  <a:pt x="14692" y="21595"/>
                  <a:pt x="14944" y="21519"/>
                  <a:pt x="15128" y="21424"/>
                </a:cubicBezTo>
                <a:cubicBezTo>
                  <a:pt x="15421" y="21273"/>
                  <a:pt x="15537" y="21110"/>
                  <a:pt x="16036" y="20146"/>
                </a:cubicBezTo>
                <a:cubicBezTo>
                  <a:pt x="16351" y="19539"/>
                  <a:pt x="16595" y="19017"/>
                  <a:pt x="16578" y="18984"/>
                </a:cubicBezTo>
                <a:cubicBezTo>
                  <a:pt x="16526" y="18883"/>
                  <a:pt x="17497" y="17057"/>
                  <a:pt x="17603" y="17057"/>
                </a:cubicBezTo>
                <a:cubicBezTo>
                  <a:pt x="17657" y="17057"/>
                  <a:pt x="17753" y="16952"/>
                  <a:pt x="17815" y="16821"/>
                </a:cubicBezTo>
                <a:cubicBezTo>
                  <a:pt x="17876" y="16690"/>
                  <a:pt x="18046" y="16443"/>
                  <a:pt x="18195" y="16274"/>
                </a:cubicBezTo>
                <a:cubicBezTo>
                  <a:pt x="18345" y="16104"/>
                  <a:pt x="18492" y="15829"/>
                  <a:pt x="18525" y="15663"/>
                </a:cubicBezTo>
                <a:cubicBezTo>
                  <a:pt x="18557" y="15497"/>
                  <a:pt x="18641" y="15335"/>
                  <a:pt x="18708" y="15300"/>
                </a:cubicBezTo>
                <a:cubicBezTo>
                  <a:pt x="18842" y="15232"/>
                  <a:pt x="18870" y="14913"/>
                  <a:pt x="18760" y="14700"/>
                </a:cubicBezTo>
                <a:cubicBezTo>
                  <a:pt x="18708" y="14599"/>
                  <a:pt x="18744" y="14472"/>
                  <a:pt x="18899" y="14198"/>
                </a:cubicBezTo>
                <a:cubicBezTo>
                  <a:pt x="19013" y="13995"/>
                  <a:pt x="19139" y="13853"/>
                  <a:pt x="19178" y="13883"/>
                </a:cubicBezTo>
                <a:cubicBezTo>
                  <a:pt x="19218" y="13912"/>
                  <a:pt x="19296" y="13837"/>
                  <a:pt x="19353" y="13714"/>
                </a:cubicBezTo>
                <a:cubicBezTo>
                  <a:pt x="19410" y="13592"/>
                  <a:pt x="19492" y="13516"/>
                  <a:pt x="19533" y="13546"/>
                </a:cubicBezTo>
                <a:cubicBezTo>
                  <a:pt x="19574" y="13577"/>
                  <a:pt x="19718" y="13413"/>
                  <a:pt x="19851" y="13182"/>
                </a:cubicBezTo>
                <a:cubicBezTo>
                  <a:pt x="20490" y="12077"/>
                  <a:pt x="20455" y="12159"/>
                  <a:pt x="20344" y="12002"/>
                </a:cubicBezTo>
                <a:cubicBezTo>
                  <a:pt x="20254" y="11874"/>
                  <a:pt x="20273" y="11802"/>
                  <a:pt x="20512" y="11346"/>
                </a:cubicBezTo>
                <a:cubicBezTo>
                  <a:pt x="20726" y="10940"/>
                  <a:pt x="20821" y="10842"/>
                  <a:pt x="20886" y="11087"/>
                </a:cubicBezTo>
                <a:cubicBezTo>
                  <a:pt x="20915" y="10924"/>
                  <a:pt x="20979" y="10798"/>
                  <a:pt x="21113" y="10589"/>
                </a:cubicBezTo>
                <a:cubicBezTo>
                  <a:pt x="21259" y="10361"/>
                  <a:pt x="21348" y="10135"/>
                  <a:pt x="21329" y="10038"/>
                </a:cubicBezTo>
                <a:cubicBezTo>
                  <a:pt x="21311" y="9948"/>
                  <a:pt x="21327" y="9753"/>
                  <a:pt x="21368" y="9610"/>
                </a:cubicBezTo>
                <a:cubicBezTo>
                  <a:pt x="21468" y="9257"/>
                  <a:pt x="21471" y="9224"/>
                  <a:pt x="21512" y="7321"/>
                </a:cubicBezTo>
                <a:cubicBezTo>
                  <a:pt x="21531" y="6401"/>
                  <a:pt x="21560" y="5498"/>
                  <a:pt x="21574" y="5315"/>
                </a:cubicBezTo>
                <a:cubicBezTo>
                  <a:pt x="21596" y="5045"/>
                  <a:pt x="21570" y="4963"/>
                  <a:pt x="21443" y="4869"/>
                </a:cubicBezTo>
                <a:cubicBezTo>
                  <a:pt x="21357" y="4806"/>
                  <a:pt x="21302" y="4704"/>
                  <a:pt x="21321" y="4645"/>
                </a:cubicBezTo>
                <a:cubicBezTo>
                  <a:pt x="21339" y="4587"/>
                  <a:pt x="21308" y="4514"/>
                  <a:pt x="21250" y="4483"/>
                </a:cubicBezTo>
                <a:cubicBezTo>
                  <a:pt x="21191" y="4452"/>
                  <a:pt x="20497" y="4091"/>
                  <a:pt x="19710" y="3681"/>
                </a:cubicBezTo>
                <a:lnTo>
                  <a:pt x="18282" y="2936"/>
                </a:lnTo>
                <a:lnTo>
                  <a:pt x="17659" y="3861"/>
                </a:lnTo>
                <a:cubicBezTo>
                  <a:pt x="17318" y="4369"/>
                  <a:pt x="17012" y="4883"/>
                  <a:pt x="16979" y="5001"/>
                </a:cubicBezTo>
                <a:cubicBezTo>
                  <a:pt x="16946" y="5120"/>
                  <a:pt x="16919" y="5430"/>
                  <a:pt x="16919" y="5694"/>
                </a:cubicBezTo>
                <a:cubicBezTo>
                  <a:pt x="16919" y="5957"/>
                  <a:pt x="16895" y="6201"/>
                  <a:pt x="16865" y="6237"/>
                </a:cubicBezTo>
                <a:cubicBezTo>
                  <a:pt x="16835" y="6273"/>
                  <a:pt x="16685" y="6230"/>
                  <a:pt x="16532" y="6140"/>
                </a:cubicBezTo>
                <a:cubicBezTo>
                  <a:pt x="16378" y="6050"/>
                  <a:pt x="16228" y="6018"/>
                  <a:pt x="16200" y="6069"/>
                </a:cubicBezTo>
                <a:cubicBezTo>
                  <a:pt x="16172" y="6119"/>
                  <a:pt x="16088" y="6114"/>
                  <a:pt x="16011" y="6057"/>
                </a:cubicBezTo>
                <a:cubicBezTo>
                  <a:pt x="15884" y="5963"/>
                  <a:pt x="15871" y="5869"/>
                  <a:pt x="15861" y="4963"/>
                </a:cubicBezTo>
                <a:lnTo>
                  <a:pt x="15849" y="3974"/>
                </a:lnTo>
                <a:lnTo>
                  <a:pt x="15815" y="4963"/>
                </a:lnTo>
                <a:cubicBezTo>
                  <a:pt x="15773" y="6153"/>
                  <a:pt x="15664" y="6315"/>
                  <a:pt x="15637" y="5229"/>
                </a:cubicBezTo>
                <a:cubicBezTo>
                  <a:pt x="15625" y="4707"/>
                  <a:pt x="15589" y="4425"/>
                  <a:pt x="15529" y="4360"/>
                </a:cubicBezTo>
                <a:cubicBezTo>
                  <a:pt x="15480" y="4306"/>
                  <a:pt x="15436" y="4117"/>
                  <a:pt x="15429" y="3940"/>
                </a:cubicBezTo>
                <a:cubicBezTo>
                  <a:pt x="15423" y="3762"/>
                  <a:pt x="15402" y="4087"/>
                  <a:pt x="15383" y="4663"/>
                </a:cubicBezTo>
                <a:cubicBezTo>
                  <a:pt x="15342" y="5897"/>
                  <a:pt x="15234" y="6107"/>
                  <a:pt x="15207" y="5001"/>
                </a:cubicBezTo>
                <a:cubicBezTo>
                  <a:pt x="15196" y="4529"/>
                  <a:pt x="15156" y="4184"/>
                  <a:pt x="15103" y="4105"/>
                </a:cubicBezTo>
                <a:cubicBezTo>
                  <a:pt x="15057" y="4034"/>
                  <a:pt x="15007" y="3843"/>
                  <a:pt x="14993" y="3678"/>
                </a:cubicBezTo>
                <a:cubicBezTo>
                  <a:pt x="14978" y="3514"/>
                  <a:pt x="14961" y="3845"/>
                  <a:pt x="14957" y="4416"/>
                </a:cubicBezTo>
                <a:cubicBezTo>
                  <a:pt x="14952" y="4987"/>
                  <a:pt x="14922" y="5487"/>
                  <a:pt x="14889" y="5525"/>
                </a:cubicBezTo>
                <a:cubicBezTo>
                  <a:pt x="14786" y="5649"/>
                  <a:pt x="14691" y="5103"/>
                  <a:pt x="14712" y="4510"/>
                </a:cubicBezTo>
                <a:cubicBezTo>
                  <a:pt x="14730" y="4022"/>
                  <a:pt x="14717" y="3938"/>
                  <a:pt x="14625" y="3951"/>
                </a:cubicBezTo>
                <a:cubicBezTo>
                  <a:pt x="14537" y="3964"/>
                  <a:pt x="14517" y="4083"/>
                  <a:pt x="14517" y="4592"/>
                </a:cubicBezTo>
                <a:cubicBezTo>
                  <a:pt x="14517" y="4935"/>
                  <a:pt x="14490" y="5247"/>
                  <a:pt x="14458" y="5285"/>
                </a:cubicBezTo>
                <a:cubicBezTo>
                  <a:pt x="14354" y="5410"/>
                  <a:pt x="14259" y="4861"/>
                  <a:pt x="14280" y="4266"/>
                </a:cubicBezTo>
                <a:cubicBezTo>
                  <a:pt x="14298" y="3780"/>
                  <a:pt x="14283" y="3678"/>
                  <a:pt x="14186" y="3629"/>
                </a:cubicBezTo>
                <a:cubicBezTo>
                  <a:pt x="14100" y="3585"/>
                  <a:pt x="14077" y="3494"/>
                  <a:pt x="14099" y="3269"/>
                </a:cubicBezTo>
                <a:cubicBezTo>
                  <a:pt x="14116" y="3102"/>
                  <a:pt x="14103" y="2996"/>
                  <a:pt x="14072" y="3033"/>
                </a:cubicBezTo>
                <a:cubicBezTo>
                  <a:pt x="14040" y="3071"/>
                  <a:pt x="14036" y="3499"/>
                  <a:pt x="14060" y="4030"/>
                </a:cubicBezTo>
                <a:cubicBezTo>
                  <a:pt x="14087" y="4643"/>
                  <a:pt x="14078" y="4986"/>
                  <a:pt x="14035" y="5038"/>
                </a:cubicBezTo>
                <a:cubicBezTo>
                  <a:pt x="13931" y="5162"/>
                  <a:pt x="13839" y="4703"/>
                  <a:pt x="13839" y="4056"/>
                </a:cubicBezTo>
                <a:cubicBezTo>
                  <a:pt x="13839" y="3640"/>
                  <a:pt x="13811" y="3441"/>
                  <a:pt x="13746" y="3393"/>
                </a:cubicBezTo>
                <a:cubicBezTo>
                  <a:pt x="13671" y="3337"/>
                  <a:pt x="13654" y="3445"/>
                  <a:pt x="13654" y="3959"/>
                </a:cubicBezTo>
                <a:cubicBezTo>
                  <a:pt x="13654" y="4658"/>
                  <a:pt x="13614" y="4818"/>
                  <a:pt x="13490" y="4618"/>
                </a:cubicBezTo>
                <a:cubicBezTo>
                  <a:pt x="13440" y="4538"/>
                  <a:pt x="13407" y="4235"/>
                  <a:pt x="13407" y="3854"/>
                </a:cubicBezTo>
                <a:cubicBezTo>
                  <a:pt x="13407" y="3404"/>
                  <a:pt x="13382" y="3206"/>
                  <a:pt x="13316" y="3157"/>
                </a:cubicBezTo>
                <a:cubicBezTo>
                  <a:pt x="13241" y="3101"/>
                  <a:pt x="13222" y="3205"/>
                  <a:pt x="13222" y="3719"/>
                </a:cubicBezTo>
                <a:cubicBezTo>
                  <a:pt x="13222" y="4418"/>
                  <a:pt x="13183" y="4578"/>
                  <a:pt x="13058" y="4378"/>
                </a:cubicBezTo>
                <a:cubicBezTo>
                  <a:pt x="13008" y="4298"/>
                  <a:pt x="12977" y="3995"/>
                  <a:pt x="12977" y="3614"/>
                </a:cubicBezTo>
                <a:cubicBezTo>
                  <a:pt x="12977" y="3164"/>
                  <a:pt x="12951" y="2966"/>
                  <a:pt x="12885" y="2917"/>
                </a:cubicBezTo>
                <a:cubicBezTo>
                  <a:pt x="12809" y="2860"/>
                  <a:pt x="12792" y="2975"/>
                  <a:pt x="12792" y="3554"/>
                </a:cubicBezTo>
                <a:cubicBezTo>
                  <a:pt x="12792" y="3942"/>
                  <a:pt x="12765" y="4291"/>
                  <a:pt x="12732" y="4330"/>
                </a:cubicBezTo>
                <a:cubicBezTo>
                  <a:pt x="12635" y="4446"/>
                  <a:pt x="12545" y="3969"/>
                  <a:pt x="12545" y="3340"/>
                </a:cubicBezTo>
                <a:cubicBezTo>
                  <a:pt x="12545" y="2924"/>
                  <a:pt x="12518" y="2725"/>
                  <a:pt x="12453" y="2677"/>
                </a:cubicBezTo>
                <a:cubicBezTo>
                  <a:pt x="12377" y="2620"/>
                  <a:pt x="12360" y="2735"/>
                  <a:pt x="12360" y="3314"/>
                </a:cubicBezTo>
                <a:cubicBezTo>
                  <a:pt x="12360" y="3702"/>
                  <a:pt x="12336" y="4051"/>
                  <a:pt x="12304" y="4090"/>
                </a:cubicBezTo>
                <a:cubicBezTo>
                  <a:pt x="12206" y="4207"/>
                  <a:pt x="12114" y="3727"/>
                  <a:pt x="12114" y="3093"/>
                </a:cubicBezTo>
                <a:cubicBezTo>
                  <a:pt x="12114" y="2764"/>
                  <a:pt x="12086" y="2463"/>
                  <a:pt x="12052" y="2422"/>
                </a:cubicBezTo>
                <a:cubicBezTo>
                  <a:pt x="12018" y="2381"/>
                  <a:pt x="11985" y="2229"/>
                  <a:pt x="11979" y="2085"/>
                </a:cubicBezTo>
                <a:cubicBezTo>
                  <a:pt x="11973" y="1941"/>
                  <a:pt x="11952" y="2242"/>
                  <a:pt x="11932" y="2752"/>
                </a:cubicBezTo>
                <a:cubicBezTo>
                  <a:pt x="11892" y="3833"/>
                  <a:pt x="11784" y="3985"/>
                  <a:pt x="11757" y="2999"/>
                </a:cubicBezTo>
                <a:cubicBezTo>
                  <a:pt x="11746" y="2608"/>
                  <a:pt x="11701" y="2263"/>
                  <a:pt x="11653" y="2190"/>
                </a:cubicBezTo>
                <a:cubicBezTo>
                  <a:pt x="11607" y="2119"/>
                  <a:pt x="11554" y="1957"/>
                  <a:pt x="11535" y="1826"/>
                </a:cubicBezTo>
                <a:cubicBezTo>
                  <a:pt x="11517" y="1695"/>
                  <a:pt x="11513" y="2028"/>
                  <a:pt x="11528" y="2568"/>
                </a:cubicBezTo>
                <a:cubicBezTo>
                  <a:pt x="11542" y="3108"/>
                  <a:pt x="11530" y="3577"/>
                  <a:pt x="11499" y="3614"/>
                </a:cubicBezTo>
                <a:cubicBezTo>
                  <a:pt x="11404" y="3728"/>
                  <a:pt x="11314" y="3244"/>
                  <a:pt x="11314" y="2621"/>
                </a:cubicBezTo>
                <a:cubicBezTo>
                  <a:pt x="11314" y="2204"/>
                  <a:pt x="11286" y="2009"/>
                  <a:pt x="11221" y="1961"/>
                </a:cubicBezTo>
                <a:cubicBezTo>
                  <a:pt x="11145" y="1905"/>
                  <a:pt x="11129" y="2020"/>
                  <a:pt x="11129" y="2598"/>
                </a:cubicBezTo>
                <a:cubicBezTo>
                  <a:pt x="11129" y="2986"/>
                  <a:pt x="11101" y="3335"/>
                  <a:pt x="11069" y="3374"/>
                </a:cubicBezTo>
                <a:cubicBezTo>
                  <a:pt x="10971" y="3491"/>
                  <a:pt x="10882" y="3011"/>
                  <a:pt x="10882" y="2377"/>
                </a:cubicBezTo>
                <a:cubicBezTo>
                  <a:pt x="10882" y="2048"/>
                  <a:pt x="10854" y="1747"/>
                  <a:pt x="10820" y="1706"/>
                </a:cubicBezTo>
                <a:cubicBezTo>
                  <a:pt x="10786" y="1666"/>
                  <a:pt x="10753" y="1513"/>
                  <a:pt x="10747" y="1369"/>
                </a:cubicBezTo>
                <a:cubicBezTo>
                  <a:pt x="10741" y="1225"/>
                  <a:pt x="10720" y="1509"/>
                  <a:pt x="10701" y="2002"/>
                </a:cubicBezTo>
                <a:cubicBezTo>
                  <a:pt x="10661" y="3023"/>
                  <a:pt x="10552" y="3160"/>
                  <a:pt x="10523" y="2223"/>
                </a:cubicBezTo>
                <a:cubicBezTo>
                  <a:pt x="10511" y="1826"/>
                  <a:pt x="10469" y="1552"/>
                  <a:pt x="10406" y="1463"/>
                </a:cubicBezTo>
                <a:cubicBezTo>
                  <a:pt x="10348" y="1381"/>
                  <a:pt x="10323" y="1240"/>
                  <a:pt x="10346" y="1125"/>
                </a:cubicBezTo>
                <a:cubicBezTo>
                  <a:pt x="10367" y="1017"/>
                  <a:pt x="10356" y="927"/>
                  <a:pt x="10321" y="927"/>
                </a:cubicBezTo>
                <a:cubicBezTo>
                  <a:pt x="10279" y="927"/>
                  <a:pt x="10272" y="1245"/>
                  <a:pt x="10300" y="1867"/>
                </a:cubicBezTo>
                <a:cubicBezTo>
                  <a:pt x="10328" y="2490"/>
                  <a:pt x="10320" y="2834"/>
                  <a:pt x="10277" y="2887"/>
                </a:cubicBezTo>
                <a:cubicBezTo>
                  <a:pt x="10173" y="3011"/>
                  <a:pt x="10080" y="2551"/>
                  <a:pt x="10080" y="1905"/>
                </a:cubicBezTo>
                <a:cubicBezTo>
                  <a:pt x="10080" y="1498"/>
                  <a:pt x="10053" y="1291"/>
                  <a:pt x="9991" y="1245"/>
                </a:cubicBezTo>
                <a:cubicBezTo>
                  <a:pt x="9922" y="1193"/>
                  <a:pt x="9898" y="1315"/>
                  <a:pt x="9883" y="1800"/>
                </a:cubicBezTo>
                <a:cubicBezTo>
                  <a:pt x="9870" y="2256"/>
                  <a:pt x="9840" y="2422"/>
                  <a:pt x="9772" y="2422"/>
                </a:cubicBezTo>
                <a:cubicBezTo>
                  <a:pt x="9704" y="2422"/>
                  <a:pt x="9675" y="2256"/>
                  <a:pt x="9662" y="1796"/>
                </a:cubicBezTo>
                <a:cubicBezTo>
                  <a:pt x="9652" y="1452"/>
                  <a:pt x="9601" y="1023"/>
                  <a:pt x="9550" y="841"/>
                </a:cubicBezTo>
                <a:cubicBezTo>
                  <a:pt x="9462" y="530"/>
                  <a:pt x="9458" y="563"/>
                  <a:pt x="9496" y="1425"/>
                </a:cubicBezTo>
                <a:cubicBezTo>
                  <a:pt x="9521" y="2004"/>
                  <a:pt x="9513" y="2363"/>
                  <a:pt x="9473" y="2411"/>
                </a:cubicBezTo>
                <a:cubicBezTo>
                  <a:pt x="9371" y="2532"/>
                  <a:pt x="9280" y="2065"/>
                  <a:pt x="9280" y="1425"/>
                </a:cubicBezTo>
                <a:cubicBezTo>
                  <a:pt x="9280" y="1018"/>
                  <a:pt x="9252" y="815"/>
                  <a:pt x="9190" y="769"/>
                </a:cubicBezTo>
                <a:cubicBezTo>
                  <a:pt x="9121" y="717"/>
                  <a:pt x="9098" y="839"/>
                  <a:pt x="9084" y="1324"/>
                </a:cubicBezTo>
                <a:cubicBezTo>
                  <a:pt x="9070" y="1780"/>
                  <a:pt x="9040" y="1942"/>
                  <a:pt x="8972" y="1942"/>
                </a:cubicBezTo>
                <a:cubicBezTo>
                  <a:pt x="8903" y="1942"/>
                  <a:pt x="8874" y="1776"/>
                  <a:pt x="8860" y="1287"/>
                </a:cubicBezTo>
                <a:cubicBezTo>
                  <a:pt x="8834" y="391"/>
                  <a:pt x="8725" y="211"/>
                  <a:pt x="8725" y="1065"/>
                </a:cubicBezTo>
                <a:cubicBezTo>
                  <a:pt x="8725" y="1429"/>
                  <a:pt x="8708" y="1760"/>
                  <a:pt x="8685" y="1804"/>
                </a:cubicBezTo>
                <a:cubicBezTo>
                  <a:pt x="8591" y="1987"/>
                  <a:pt x="8478" y="1583"/>
                  <a:pt x="8478" y="1058"/>
                </a:cubicBezTo>
                <a:cubicBezTo>
                  <a:pt x="8478" y="750"/>
                  <a:pt x="8453" y="446"/>
                  <a:pt x="8422" y="383"/>
                </a:cubicBezTo>
                <a:cubicBezTo>
                  <a:pt x="8392" y="321"/>
                  <a:pt x="8352" y="162"/>
                  <a:pt x="8334" y="31"/>
                </a:cubicBezTo>
                <a:cubicBezTo>
                  <a:pt x="8330" y="6"/>
                  <a:pt x="8329" y="-3"/>
                  <a:pt x="8326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64" y="8109958"/>
            <a:ext cx="1932122" cy="405833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sp>
        <p:nvSpPr>
          <p:cNvPr id="10" name="Shape 219"/>
          <p:cNvSpPr/>
          <p:nvPr/>
        </p:nvSpPr>
        <p:spPr>
          <a:xfrm>
            <a:off x="5172741" y="6058295"/>
            <a:ext cx="1398380" cy="1397958"/>
          </a:xfrm>
          <a:prstGeom prst="wedgeEllipseCallout">
            <a:avLst>
              <a:gd name="adj1" fmla="val -10062"/>
              <a:gd name="adj2" fmla="val 10972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" name="image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1272" y="6059837"/>
            <a:ext cx="1401339" cy="140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889" y="8466110"/>
            <a:ext cx="1932122" cy="405833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pic>
        <p:nvPicPr>
          <p:cNvPr id="13" name="image5.jpeg"/>
          <p:cNvPicPr>
            <a:picLocks noChangeAspect="1"/>
          </p:cNvPicPr>
          <p:nvPr/>
        </p:nvPicPr>
        <p:blipFill>
          <a:blip r:embed="rId6">
            <a:extLst/>
          </a:blip>
          <a:srcRect l="7605" t="7858" r="8580" b="11002"/>
          <a:stretch>
            <a:fillRect/>
          </a:stretch>
        </p:blipFill>
        <p:spPr>
          <a:xfrm>
            <a:off x="724625" y="7167772"/>
            <a:ext cx="1857910" cy="1136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7" extrusionOk="0">
                <a:moveTo>
                  <a:pt x="2572" y="1"/>
                </a:moveTo>
                <a:cubicBezTo>
                  <a:pt x="1449" y="-5"/>
                  <a:pt x="316" y="27"/>
                  <a:pt x="181" y="98"/>
                </a:cubicBezTo>
                <a:cubicBezTo>
                  <a:pt x="47" y="167"/>
                  <a:pt x="30" y="457"/>
                  <a:pt x="6" y="2808"/>
                </a:cubicBezTo>
                <a:cubicBezTo>
                  <a:pt x="-2" y="3638"/>
                  <a:pt x="-1" y="5624"/>
                  <a:pt x="6" y="7932"/>
                </a:cubicBezTo>
                <a:cubicBezTo>
                  <a:pt x="7" y="7942"/>
                  <a:pt x="9" y="7953"/>
                  <a:pt x="9" y="7963"/>
                </a:cubicBezTo>
                <a:cubicBezTo>
                  <a:pt x="10" y="8157"/>
                  <a:pt x="10" y="8376"/>
                  <a:pt x="11" y="8576"/>
                </a:cubicBezTo>
                <a:cubicBezTo>
                  <a:pt x="16" y="10132"/>
                  <a:pt x="22" y="11736"/>
                  <a:pt x="33" y="13378"/>
                </a:cubicBezTo>
                <a:cubicBezTo>
                  <a:pt x="53" y="16365"/>
                  <a:pt x="69" y="18127"/>
                  <a:pt x="90" y="19327"/>
                </a:cubicBezTo>
                <a:cubicBezTo>
                  <a:pt x="117" y="20551"/>
                  <a:pt x="153" y="21295"/>
                  <a:pt x="192" y="21401"/>
                </a:cubicBezTo>
                <a:cubicBezTo>
                  <a:pt x="217" y="21466"/>
                  <a:pt x="661" y="21509"/>
                  <a:pt x="1494" y="21533"/>
                </a:cubicBezTo>
                <a:cubicBezTo>
                  <a:pt x="1883" y="21542"/>
                  <a:pt x="2392" y="21544"/>
                  <a:pt x="2927" y="21551"/>
                </a:cubicBezTo>
                <a:cubicBezTo>
                  <a:pt x="3209" y="21552"/>
                  <a:pt x="3450" y="21560"/>
                  <a:pt x="3782" y="21560"/>
                </a:cubicBezTo>
                <a:cubicBezTo>
                  <a:pt x="4708" y="21561"/>
                  <a:pt x="5393" y="21562"/>
                  <a:pt x="5916" y="21573"/>
                </a:cubicBezTo>
                <a:cubicBezTo>
                  <a:pt x="12150" y="21595"/>
                  <a:pt x="21268" y="21532"/>
                  <a:pt x="21373" y="21410"/>
                </a:cubicBezTo>
                <a:cubicBezTo>
                  <a:pt x="21375" y="21404"/>
                  <a:pt x="21376" y="21382"/>
                  <a:pt x="21378" y="21370"/>
                </a:cubicBezTo>
                <a:cubicBezTo>
                  <a:pt x="21473" y="20859"/>
                  <a:pt x="21598" y="3632"/>
                  <a:pt x="21529" y="411"/>
                </a:cubicBezTo>
                <a:lnTo>
                  <a:pt x="21521" y="200"/>
                </a:lnTo>
                <a:cubicBezTo>
                  <a:pt x="21506" y="192"/>
                  <a:pt x="21493" y="184"/>
                  <a:pt x="21478" y="164"/>
                </a:cubicBezTo>
                <a:cubicBezTo>
                  <a:pt x="21415" y="79"/>
                  <a:pt x="19900" y="41"/>
                  <a:pt x="16788" y="45"/>
                </a:cubicBezTo>
                <a:cubicBezTo>
                  <a:pt x="16395" y="202"/>
                  <a:pt x="13242" y="203"/>
                  <a:pt x="12700" y="54"/>
                </a:cubicBezTo>
                <a:cubicBezTo>
                  <a:pt x="11419" y="57"/>
                  <a:pt x="10130" y="61"/>
                  <a:pt x="8886" y="58"/>
                </a:cubicBezTo>
                <a:cubicBezTo>
                  <a:pt x="8883" y="64"/>
                  <a:pt x="8882" y="70"/>
                  <a:pt x="8878" y="76"/>
                </a:cubicBezTo>
                <a:cubicBezTo>
                  <a:pt x="8776" y="243"/>
                  <a:pt x="6120" y="313"/>
                  <a:pt x="5830" y="155"/>
                </a:cubicBezTo>
                <a:cubicBezTo>
                  <a:pt x="5738" y="105"/>
                  <a:pt x="5542" y="107"/>
                  <a:pt x="5396" y="160"/>
                </a:cubicBezTo>
                <a:cubicBezTo>
                  <a:pt x="5250" y="214"/>
                  <a:pt x="5035" y="196"/>
                  <a:pt x="4919" y="120"/>
                </a:cubicBezTo>
                <a:cubicBezTo>
                  <a:pt x="4810" y="48"/>
                  <a:pt x="3696" y="6"/>
                  <a:pt x="2572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image6.jpeg"/>
          <p:cNvPicPr>
            <a:picLocks noChangeAspect="1"/>
          </p:cNvPicPr>
          <p:nvPr/>
        </p:nvPicPr>
        <p:blipFill>
          <a:blip r:embed="rId7">
            <a:extLst/>
          </a:blip>
          <a:srcRect l="18694" t="4824" r="27174" b="5631"/>
          <a:stretch>
            <a:fillRect/>
          </a:stretch>
        </p:blipFill>
        <p:spPr>
          <a:xfrm>
            <a:off x="1297453" y="8427159"/>
            <a:ext cx="656485" cy="72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image6.jpeg"/>
          <p:cNvPicPr>
            <a:picLocks noChangeAspect="1"/>
          </p:cNvPicPr>
          <p:nvPr/>
        </p:nvPicPr>
        <p:blipFill>
          <a:blip r:embed="rId7">
            <a:extLst/>
          </a:blip>
          <a:srcRect l="18694" t="4824" r="27174" b="5631"/>
          <a:stretch>
            <a:fillRect/>
          </a:stretch>
        </p:blipFill>
        <p:spPr>
          <a:xfrm>
            <a:off x="1589553" y="8429185"/>
            <a:ext cx="656485" cy="723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" name="image6.jpeg"/>
          <p:cNvPicPr>
            <a:picLocks noChangeAspect="1"/>
          </p:cNvPicPr>
          <p:nvPr/>
        </p:nvPicPr>
        <p:blipFill>
          <a:blip r:embed="rId7">
            <a:extLst/>
          </a:blip>
          <a:srcRect l="18694" t="4824" r="27174" b="5631"/>
          <a:stretch>
            <a:fillRect/>
          </a:stretch>
        </p:blipFill>
        <p:spPr>
          <a:xfrm>
            <a:off x="1919754" y="8427159"/>
            <a:ext cx="656486" cy="72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" name="Shape 226"/>
          <p:cNvSpPr/>
          <p:nvPr/>
        </p:nvSpPr>
        <p:spPr>
          <a:xfrm>
            <a:off x="2246038" y="3702896"/>
            <a:ext cx="1109550" cy="1022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image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6269" y="3312357"/>
            <a:ext cx="2724858" cy="1557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81941" y="3440149"/>
            <a:ext cx="2627078" cy="8131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upo 19"/>
          <p:cNvGrpSpPr/>
          <p:nvPr/>
        </p:nvGrpSpPr>
        <p:grpSpPr>
          <a:xfrm>
            <a:off x="10381564" y="1282186"/>
            <a:ext cx="1198536" cy="2420710"/>
            <a:chOff x="8890000" y="2241782"/>
            <a:chExt cx="2934942" cy="5493099"/>
          </a:xfrm>
        </p:grpSpPr>
        <p:sp>
          <p:nvSpPr>
            <p:cNvPr id="21" name="Shape 236"/>
            <p:cNvSpPr/>
            <p:nvPr/>
          </p:nvSpPr>
          <p:spPr>
            <a:xfrm>
              <a:off x="8890000" y="2241782"/>
              <a:ext cx="2934942" cy="5493099"/>
            </a:xfrm>
            <a:prstGeom prst="roundRect">
              <a:avLst>
                <a:gd name="adj" fmla="val 15000"/>
              </a:avLst>
            </a:prstGeom>
            <a:solidFill>
              <a:srgbClr val="878B8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 237"/>
            <p:cNvSpPr/>
            <p:nvPr/>
          </p:nvSpPr>
          <p:spPr>
            <a:xfrm>
              <a:off x="9006531" y="2877724"/>
              <a:ext cx="2701877" cy="4221214"/>
            </a:xfrm>
            <a:prstGeom prst="rect">
              <a:avLst/>
            </a:prstGeom>
            <a:gradFill>
              <a:gsLst>
                <a:gs pos="0">
                  <a:srgbClr val="DCFBFF"/>
                </a:gs>
                <a:gs pos="100000">
                  <a:srgbClr val="3DB8FF"/>
                </a:gs>
              </a:gsLst>
              <a:lin ang="540000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 238"/>
            <p:cNvSpPr/>
            <p:nvPr/>
          </p:nvSpPr>
          <p:spPr>
            <a:xfrm>
              <a:off x="10598150" y="3641268"/>
              <a:ext cx="908050" cy="381972"/>
            </a:xfrm>
            <a:prstGeom prst="wedgeEllipseCallout">
              <a:avLst>
                <a:gd name="adj1" fmla="val 41771"/>
                <a:gd name="adj2" fmla="val 9264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4" name="Shape 239"/>
            <p:cNvSpPr/>
            <p:nvPr/>
          </p:nvSpPr>
          <p:spPr>
            <a:xfrm>
              <a:off x="10731129" y="3628551"/>
              <a:ext cx="642088" cy="407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sz="500" dirty="0"/>
                <a:t>stock</a:t>
              </a:r>
              <a:endParaRPr sz="1050" dirty="0"/>
            </a:p>
          </p:txBody>
        </p:sp>
        <p:sp>
          <p:nvSpPr>
            <p:cNvPr id="25" name="Shape 241"/>
            <p:cNvSpPr/>
            <p:nvPr/>
          </p:nvSpPr>
          <p:spPr>
            <a:xfrm>
              <a:off x="9004298" y="2877723"/>
              <a:ext cx="2706345" cy="5723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 sz="2100"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26" name="Shape 242"/>
            <p:cNvSpPr/>
            <p:nvPr/>
          </p:nvSpPr>
          <p:spPr>
            <a:xfrm>
              <a:off x="9004299" y="2890352"/>
              <a:ext cx="2706344" cy="547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2800"/>
                </a:spcBef>
                <a:defRPr sz="2100"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900" dirty="0"/>
                <a:t>COOLschrank</a:t>
              </a:r>
            </a:p>
          </p:txBody>
        </p:sp>
        <p:sp>
          <p:nvSpPr>
            <p:cNvPr id="27" name="Shape 244"/>
            <p:cNvSpPr/>
            <p:nvPr/>
          </p:nvSpPr>
          <p:spPr>
            <a:xfrm>
              <a:off x="9113490" y="3011988"/>
              <a:ext cx="236043" cy="30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256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4256"/>
                  </a:lnTo>
                  <a:close/>
                </a:path>
              </a:pathLst>
            </a:custGeom>
            <a:solidFill>
              <a:srgbClr val="83878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45"/>
            <p:cNvSpPr/>
            <p:nvPr/>
          </p:nvSpPr>
          <p:spPr>
            <a:xfrm>
              <a:off x="9160221" y="4051619"/>
              <a:ext cx="1600204" cy="1205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71" y="0"/>
                  </a:moveTo>
                  <a:cubicBezTo>
                    <a:pt x="1421" y="0"/>
                    <a:pt x="0" y="1885"/>
                    <a:pt x="0" y="4209"/>
                  </a:cubicBezTo>
                  <a:lnTo>
                    <a:pt x="0" y="13850"/>
                  </a:lnTo>
                  <a:cubicBezTo>
                    <a:pt x="0" y="16076"/>
                    <a:pt x="1308" y="17882"/>
                    <a:pt x="2957" y="18031"/>
                  </a:cubicBezTo>
                  <a:lnTo>
                    <a:pt x="1270" y="21600"/>
                  </a:lnTo>
                  <a:lnTo>
                    <a:pt x="5577" y="18059"/>
                  </a:lnTo>
                  <a:lnTo>
                    <a:pt x="18429" y="18059"/>
                  </a:lnTo>
                  <a:cubicBezTo>
                    <a:pt x="20179" y="18059"/>
                    <a:pt x="21600" y="16174"/>
                    <a:pt x="21600" y="13850"/>
                  </a:cubicBezTo>
                  <a:lnTo>
                    <a:pt x="21600" y="4209"/>
                  </a:lnTo>
                  <a:cubicBezTo>
                    <a:pt x="21600" y="1885"/>
                    <a:pt x="20179" y="0"/>
                    <a:pt x="18429" y="0"/>
                  </a:cubicBezTo>
                  <a:lnTo>
                    <a:pt x="3171" y="0"/>
                  </a:ln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29" name="Shape 246"/>
            <p:cNvSpPr/>
            <p:nvPr/>
          </p:nvSpPr>
          <p:spPr>
            <a:xfrm>
              <a:off x="9160220" y="4023804"/>
              <a:ext cx="1600204" cy="1070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600" dirty="0"/>
                <a:t>2/2 Beer</a:t>
              </a:r>
              <a:br>
                <a:rPr sz="600" dirty="0"/>
              </a:br>
              <a:r>
                <a:rPr sz="600" dirty="0"/>
                <a:t>1/3 Milk</a:t>
              </a:r>
              <a:br>
                <a:rPr sz="600" dirty="0"/>
              </a:br>
              <a:r>
                <a:rPr sz="600" dirty="0"/>
                <a:t>0/1 Ketchup(!!!)</a:t>
              </a:r>
            </a:p>
          </p:txBody>
        </p:sp>
        <p:sp>
          <p:nvSpPr>
            <p:cNvPr id="30" name="Shape 248"/>
            <p:cNvSpPr/>
            <p:nvPr/>
          </p:nvSpPr>
          <p:spPr>
            <a:xfrm>
              <a:off x="10598150" y="5239344"/>
              <a:ext cx="908050" cy="381972"/>
            </a:xfrm>
            <a:prstGeom prst="wedgeEllipseCallout">
              <a:avLst>
                <a:gd name="adj1" fmla="val 41771"/>
                <a:gd name="adj2" fmla="val 9264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1" name="Shape 249"/>
            <p:cNvSpPr/>
            <p:nvPr/>
          </p:nvSpPr>
          <p:spPr>
            <a:xfrm>
              <a:off x="10731129" y="5244085"/>
              <a:ext cx="642088" cy="37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sz="400" dirty="0"/>
                <a:t>Need</a:t>
              </a:r>
              <a:endParaRPr sz="900" dirty="0"/>
            </a:p>
          </p:txBody>
        </p:sp>
        <p:sp>
          <p:nvSpPr>
            <p:cNvPr id="32" name="Shape 251"/>
            <p:cNvSpPr/>
            <p:nvPr/>
          </p:nvSpPr>
          <p:spPr>
            <a:xfrm>
              <a:off x="9160220" y="5880694"/>
              <a:ext cx="1600204" cy="121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71" y="0"/>
                  </a:moveTo>
                  <a:cubicBezTo>
                    <a:pt x="1421" y="0"/>
                    <a:pt x="0" y="1631"/>
                    <a:pt x="0" y="3642"/>
                  </a:cubicBezTo>
                  <a:lnTo>
                    <a:pt x="0" y="14900"/>
                  </a:lnTo>
                  <a:cubicBezTo>
                    <a:pt x="0" y="16723"/>
                    <a:pt x="1172" y="18221"/>
                    <a:pt x="2695" y="18487"/>
                  </a:cubicBezTo>
                  <a:lnTo>
                    <a:pt x="1270" y="21600"/>
                  </a:lnTo>
                  <a:lnTo>
                    <a:pt x="5121" y="18542"/>
                  </a:lnTo>
                  <a:lnTo>
                    <a:pt x="18429" y="18542"/>
                  </a:lnTo>
                  <a:cubicBezTo>
                    <a:pt x="20179" y="18542"/>
                    <a:pt x="21600" y="16911"/>
                    <a:pt x="21600" y="14900"/>
                  </a:cubicBezTo>
                  <a:lnTo>
                    <a:pt x="21600" y="3642"/>
                  </a:lnTo>
                  <a:cubicBezTo>
                    <a:pt x="21600" y="1631"/>
                    <a:pt x="20179" y="0"/>
                    <a:pt x="18429" y="0"/>
                  </a:cubicBezTo>
                  <a:lnTo>
                    <a:pt x="3171" y="0"/>
                  </a:lnTo>
                  <a:close/>
                </a:path>
              </a:pathLst>
            </a:cu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3" name="Shape 252"/>
            <p:cNvSpPr/>
            <p:nvPr/>
          </p:nvSpPr>
          <p:spPr>
            <a:xfrm>
              <a:off x="9160220" y="5967720"/>
              <a:ext cx="1600204" cy="86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5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600" dirty="0"/>
                <a:t>You should buy</a:t>
              </a:r>
              <a:br>
                <a:rPr sz="600" dirty="0"/>
              </a:br>
              <a:r>
                <a:rPr sz="600" dirty="0"/>
                <a:t>2 Milk</a:t>
              </a:r>
              <a:br>
                <a:rPr sz="600" dirty="0"/>
              </a:br>
              <a:r>
                <a:rPr sz="600" dirty="0"/>
                <a:t>1 Ketchup</a:t>
              </a:r>
            </a:p>
          </p:txBody>
        </p:sp>
        <p:sp>
          <p:nvSpPr>
            <p:cNvPr id="34" name="Shape 254"/>
            <p:cNvSpPr/>
            <p:nvPr/>
          </p:nvSpPr>
          <p:spPr>
            <a:xfrm>
              <a:off x="10121230" y="2570687"/>
              <a:ext cx="472481" cy="11584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255"/>
            <p:cNvSpPr/>
            <p:nvPr/>
          </p:nvSpPr>
          <p:spPr>
            <a:xfrm>
              <a:off x="10121230" y="7290137"/>
              <a:ext cx="472481" cy="303821"/>
            </a:xfrm>
            <a:prstGeom prst="roundRect">
              <a:avLst>
                <a:gd name="adj" fmla="val 23048"/>
              </a:avLst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" name="Shape 222"/>
          <p:cNvSpPr/>
          <p:nvPr/>
        </p:nvSpPr>
        <p:spPr>
          <a:xfrm flipH="1" flipV="1">
            <a:off x="2758698" y="7854113"/>
            <a:ext cx="1906291" cy="449747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7" name="Shape 222"/>
          <p:cNvSpPr/>
          <p:nvPr/>
        </p:nvSpPr>
        <p:spPr>
          <a:xfrm flipH="1">
            <a:off x="2538137" y="8303860"/>
            <a:ext cx="2126852" cy="344193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8" name="Shape 222"/>
          <p:cNvSpPr/>
          <p:nvPr/>
        </p:nvSpPr>
        <p:spPr>
          <a:xfrm flipH="1" flipV="1">
            <a:off x="7433138" y="8515790"/>
            <a:ext cx="2587895" cy="1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9" name="Shape 222"/>
          <p:cNvSpPr/>
          <p:nvPr/>
        </p:nvSpPr>
        <p:spPr>
          <a:xfrm flipH="1" flipV="1">
            <a:off x="3998562" y="4846186"/>
            <a:ext cx="1266918" cy="1213650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40" name="Shape 222"/>
          <p:cNvSpPr/>
          <p:nvPr/>
        </p:nvSpPr>
        <p:spPr>
          <a:xfrm flipH="1" flipV="1">
            <a:off x="11077305" y="7167772"/>
            <a:ext cx="0" cy="1136087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  <a:headEnd type="none"/>
            <a:tailEnd type="non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41" name="Shape 222"/>
          <p:cNvSpPr/>
          <p:nvPr/>
        </p:nvSpPr>
        <p:spPr>
          <a:xfrm flipH="1">
            <a:off x="4121125" y="3899094"/>
            <a:ext cx="1628745" cy="155782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42" name="Shape 222"/>
          <p:cNvSpPr/>
          <p:nvPr/>
        </p:nvSpPr>
        <p:spPr>
          <a:xfrm flipH="1">
            <a:off x="8509018" y="2602162"/>
            <a:ext cx="1789968" cy="1038631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44" name="Shape 23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The COOLschrank:</a:t>
            </a:r>
          </a:p>
        </p:txBody>
      </p:sp>
    </p:spTree>
    <p:extLst>
      <p:ext uri="{BB962C8B-B14F-4D97-AF65-F5344CB8AC3E}">
        <p14:creationId xmlns:p14="http://schemas.microsoft.com/office/powerpoint/2010/main" val="567001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BR" dirty="0" err="1" smtClean="0"/>
              <a:t>Our</a:t>
            </a:r>
            <a:r>
              <a:rPr lang="pt-BR" dirty="0" smtClean="0"/>
              <a:t> </a:t>
            </a:r>
            <a:r>
              <a:rPr lang="pt-BR" dirty="0" err="1" smtClean="0"/>
              <a:t>team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6400" y="8608438"/>
            <a:ext cx="12192000" cy="723900"/>
          </a:xfrm>
        </p:spPr>
        <p:txBody>
          <a:bodyPr>
            <a:normAutofit/>
          </a:bodyPr>
          <a:lstStyle/>
          <a:p>
            <a:pPr algn="ctr"/>
            <a:r>
              <a:rPr lang="pt-BR" sz="4800" dirty="0" err="1" smtClean="0"/>
              <a:t>Thank</a:t>
            </a:r>
            <a:r>
              <a:rPr lang="pt-BR" sz="4800" dirty="0" smtClean="0"/>
              <a:t> </a:t>
            </a:r>
            <a:r>
              <a:rPr lang="pt-BR" sz="4800" dirty="0" err="1" smtClean="0"/>
              <a:t>you</a:t>
            </a:r>
            <a:r>
              <a:rPr lang="pt-BR" sz="4800" dirty="0" smtClean="0"/>
              <a:t> for </a:t>
            </a:r>
            <a:r>
              <a:rPr lang="pt-BR" sz="4800" dirty="0" err="1" smtClean="0"/>
              <a:t>your</a:t>
            </a:r>
            <a:r>
              <a:rPr lang="pt-BR" sz="4800" dirty="0" smtClean="0"/>
              <a:t> </a:t>
            </a:r>
            <a:r>
              <a:rPr lang="en-US" sz="4800" dirty="0" smtClean="0"/>
              <a:t>attention</a:t>
            </a:r>
            <a:r>
              <a:rPr lang="pt-BR" sz="4800" dirty="0" smtClean="0"/>
              <a:t> </a:t>
            </a:r>
            <a:r>
              <a:rPr lang="pt-BR" sz="4800" dirty="0" err="1" smtClean="0"/>
              <a:t>and</a:t>
            </a:r>
            <a:r>
              <a:rPr lang="pt-BR" sz="4800" dirty="0" smtClean="0"/>
              <a:t> for </a:t>
            </a:r>
            <a:r>
              <a:rPr lang="pt-BR" sz="4800" dirty="0" err="1" smtClean="0"/>
              <a:t>the</a:t>
            </a:r>
            <a:r>
              <a:rPr lang="pt-BR" sz="4800" dirty="0" smtClean="0"/>
              <a:t> </a:t>
            </a:r>
            <a:r>
              <a:rPr lang="en-US" sz="4800" dirty="0" smtClean="0"/>
              <a:t>opportunity</a:t>
            </a:r>
            <a:r>
              <a:rPr lang="pt-BR" sz="4800" dirty="0" smtClean="0"/>
              <a:t>!</a:t>
            </a:r>
            <a:endParaRPr lang="pt-BR" sz="48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3"/>
          </p:nvPr>
        </p:nvSpPr>
        <p:spPr>
          <a:xfrm>
            <a:off x="406400" y="1466851"/>
            <a:ext cx="12192000" cy="873394"/>
          </a:xfrm>
        </p:spPr>
        <p:txBody>
          <a:bodyPr/>
          <a:lstStyle/>
          <a:p>
            <a:pPr algn="ctr"/>
            <a:r>
              <a:rPr lang="en-US" dirty="0" err="1" smtClean="0"/>
              <a:t>Coolschrank</a:t>
            </a:r>
            <a:r>
              <a:rPr lang="en-US" dirty="0" smtClean="0"/>
              <a:t> was developed by: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-656" b="1"/>
          <a:stretch/>
        </p:blipFill>
        <p:spPr>
          <a:xfrm rot="10800000">
            <a:off x="1874535" y="2655539"/>
            <a:ext cx="1758627" cy="17668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" b="16303"/>
          <a:stretch/>
        </p:blipFill>
        <p:spPr>
          <a:xfrm>
            <a:off x="8842913" y="2655539"/>
            <a:ext cx="1767237" cy="17650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3834" r="6850" b="25114"/>
          <a:stretch/>
        </p:blipFill>
        <p:spPr>
          <a:xfrm>
            <a:off x="5364243" y="2657312"/>
            <a:ext cx="1747590" cy="176503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645719" y="4164929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Elias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618402" y="4164928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Jakob</a:t>
            </a:r>
            <a:r>
              <a:rPr kumimoji="0" lang="pt-BR" sz="3200" b="0" i="0" u="none" strike="noStrike" cap="none" spc="0" normalizeH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 </a:t>
            </a:r>
            <a:r>
              <a:rPr kumimoji="0" lang="pt-BR" sz="3200" b="0" i="0" u="none" strike="noStrike" cap="none" spc="0" normalizeH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Raith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129909" y="4166702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Riko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-656" b="1"/>
          <a:stretch/>
        </p:blipFill>
        <p:spPr>
          <a:xfrm rot="10800000">
            <a:off x="1874534" y="5620156"/>
            <a:ext cx="1758627" cy="176680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" b="16303"/>
          <a:stretch/>
        </p:blipFill>
        <p:spPr>
          <a:xfrm>
            <a:off x="8842912" y="5620156"/>
            <a:ext cx="1767237" cy="176503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3834" r="6850" b="25114"/>
          <a:stretch/>
        </p:blipFill>
        <p:spPr>
          <a:xfrm>
            <a:off x="5364242" y="5621929"/>
            <a:ext cx="1747590" cy="1765034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645718" y="7129546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Luciano Rosset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8618401" y="7129545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Markus</a:t>
            </a:r>
            <a:r>
              <a:rPr kumimoji="0" lang="pt-BR" sz="3200" b="0" i="0" u="none" strike="noStrike" cap="none" spc="0" normalizeH="0" baseline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 </a:t>
            </a: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Gögele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129908" y="7131319"/>
            <a:ext cx="2216257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Maxim</a:t>
            </a:r>
            <a:r>
              <a:rPr kumimoji="0" lang="pt-BR" sz="3200" b="0" i="0" u="none" strike="noStrike" cap="none" spc="0" normalizeH="0" baseline="0" dirty="0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 </a:t>
            </a: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A6AAA9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Starodub</a:t>
            </a: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A6AAA9"/>
              </a:solidFill>
              <a:effectLst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5057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Who am I — or — who are we all?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Students or recently graduated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Who am I — or — who are we all?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Students or recently graduated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Dorms, studios, WGs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Who am I — or — who are we all?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Students or recently graduated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Dorms, studios, WGs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Small fridges, small pantry, small wardrobes…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Who am I — or — who are we all?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Students or recently graduated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Dorms, studios, WGs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Small fridges, small pantry, small wardrobes…</a:t>
            </a:r>
          </a:p>
          <a:p>
            <a:pPr marL="444500" indent="-444500">
              <a:lnSpc>
                <a:spcPct val="2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Buy groceries as needed ¯\_(ツ)_/¯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pic>
        <p:nvPicPr>
          <p:cNvPr id="190" name="image1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639" t="8109" r="19639" b="9641"/>
          <a:stretch>
            <a:fillRect/>
          </a:stretch>
        </p:blipFill>
        <p:spPr>
          <a:xfrm>
            <a:off x="8264949" y="2084806"/>
            <a:ext cx="3196464" cy="6483946"/>
          </a:xfrm>
          <a:prstGeom prst="rect">
            <a:avLst/>
          </a:prstGeom>
        </p:spPr>
      </p:pic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406400" y="1536699"/>
            <a:ext cx="6299200" cy="1201492"/>
          </a:xfrm>
          <a:prstGeom prst="rect">
            <a:avLst/>
          </a:prstGeom>
        </p:spPr>
        <p:txBody>
          <a:bodyPr/>
          <a:lstStyle/>
          <a:p>
            <a:pPr defTabSz="344676">
              <a:spcBef>
                <a:spcPts val="1600"/>
              </a:spcBef>
              <a:defRPr sz="3500"/>
            </a:pPr>
            <a:r>
              <a:t>Let’s make smart homes</a:t>
            </a:r>
            <a:r>
              <a:rPr>
                <a:solidFill>
                  <a:srgbClr val="222222"/>
                </a:solidFill>
              </a:rPr>
              <a:t>,</a:t>
            </a:r>
          </a:p>
          <a:p>
            <a:pPr defTabSz="344676">
              <a:spcBef>
                <a:spcPts val="1600"/>
              </a:spcBef>
              <a:defRPr sz="3500">
                <a:solidFill>
                  <a:srgbClr val="222222"/>
                </a:solidFill>
              </a:defRPr>
            </a:pPr>
            <a:r>
              <a:t>the </a:t>
            </a:r>
            <a:r>
              <a:rPr u="sng"/>
              <a:t>smart</a:t>
            </a:r>
            <a:r>
              <a:t> way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  <a:p>
            <a:pPr marL="444500" indent="-444500"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Having a smart home means buying smart furniture and devices… and that costs a LOT!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The Internet of me</a:t>
            </a:r>
          </a:p>
        </p:txBody>
      </p:sp>
      <p:pic>
        <p:nvPicPr>
          <p:cNvPr id="195" name="image2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710" t="7434" r="6411" b="8408"/>
          <a:stretch>
            <a:fillRect/>
          </a:stretch>
        </p:blipFill>
        <p:spPr>
          <a:xfrm>
            <a:off x="7755627" y="1466664"/>
            <a:ext cx="4215573" cy="374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94" extrusionOk="0">
                <a:moveTo>
                  <a:pt x="7971" y="0"/>
                </a:moveTo>
                <a:cubicBezTo>
                  <a:pt x="7144" y="-3"/>
                  <a:pt x="5815" y="16"/>
                  <a:pt x="3761" y="53"/>
                </a:cubicBezTo>
                <a:cubicBezTo>
                  <a:pt x="501" y="111"/>
                  <a:pt x="336" y="130"/>
                  <a:pt x="116" y="478"/>
                </a:cubicBezTo>
                <a:cubicBezTo>
                  <a:pt x="-17" y="687"/>
                  <a:pt x="-39" y="911"/>
                  <a:pt x="69" y="952"/>
                </a:cubicBezTo>
                <a:cubicBezTo>
                  <a:pt x="126" y="973"/>
                  <a:pt x="141" y="2698"/>
                  <a:pt x="142" y="9280"/>
                </a:cubicBezTo>
                <a:lnTo>
                  <a:pt x="142" y="17578"/>
                </a:lnTo>
                <a:lnTo>
                  <a:pt x="729" y="18904"/>
                </a:lnTo>
                <a:cubicBezTo>
                  <a:pt x="1607" y="20889"/>
                  <a:pt x="1475" y="20682"/>
                  <a:pt x="1869" y="20663"/>
                </a:cubicBezTo>
                <a:cubicBezTo>
                  <a:pt x="2054" y="20654"/>
                  <a:pt x="2797" y="20589"/>
                  <a:pt x="3522" y="20519"/>
                </a:cubicBezTo>
                <a:cubicBezTo>
                  <a:pt x="5304" y="20346"/>
                  <a:pt x="7324" y="20162"/>
                  <a:pt x="9244" y="19995"/>
                </a:cubicBezTo>
                <a:lnTo>
                  <a:pt x="10839" y="19856"/>
                </a:lnTo>
                <a:lnTo>
                  <a:pt x="11048" y="20087"/>
                </a:lnTo>
                <a:cubicBezTo>
                  <a:pt x="11218" y="20272"/>
                  <a:pt x="11310" y="20318"/>
                  <a:pt x="11519" y="20332"/>
                </a:cubicBezTo>
                <a:cubicBezTo>
                  <a:pt x="11662" y="20341"/>
                  <a:pt x="11810" y="20328"/>
                  <a:pt x="11846" y="20304"/>
                </a:cubicBezTo>
                <a:cubicBezTo>
                  <a:pt x="11898" y="20268"/>
                  <a:pt x="20821" y="21490"/>
                  <a:pt x="21147" y="21578"/>
                </a:cubicBezTo>
                <a:cubicBezTo>
                  <a:pt x="21194" y="21590"/>
                  <a:pt x="21307" y="21597"/>
                  <a:pt x="21397" y="21592"/>
                </a:cubicBezTo>
                <a:lnTo>
                  <a:pt x="21561" y="21583"/>
                </a:lnTo>
                <a:lnTo>
                  <a:pt x="21551" y="18294"/>
                </a:lnTo>
                <a:cubicBezTo>
                  <a:pt x="21546" y="16484"/>
                  <a:pt x="21530" y="14984"/>
                  <a:pt x="21518" y="14963"/>
                </a:cubicBezTo>
                <a:cubicBezTo>
                  <a:pt x="21507" y="14941"/>
                  <a:pt x="21492" y="11941"/>
                  <a:pt x="21482" y="8294"/>
                </a:cubicBezTo>
                <a:lnTo>
                  <a:pt x="21466" y="1663"/>
                </a:lnTo>
                <a:lnTo>
                  <a:pt x="20028" y="1617"/>
                </a:lnTo>
                <a:cubicBezTo>
                  <a:pt x="19240" y="1592"/>
                  <a:pt x="17065" y="1520"/>
                  <a:pt x="15195" y="1457"/>
                </a:cubicBezTo>
                <a:cubicBezTo>
                  <a:pt x="11728" y="1340"/>
                  <a:pt x="11503" y="1316"/>
                  <a:pt x="11761" y="1102"/>
                </a:cubicBezTo>
                <a:cubicBezTo>
                  <a:pt x="11878" y="1004"/>
                  <a:pt x="11893" y="786"/>
                  <a:pt x="11789" y="693"/>
                </a:cubicBezTo>
                <a:cubicBezTo>
                  <a:pt x="11698" y="611"/>
                  <a:pt x="11080" y="466"/>
                  <a:pt x="10056" y="286"/>
                </a:cubicBezTo>
                <a:cubicBezTo>
                  <a:pt x="9614" y="209"/>
                  <a:pt x="9217" y="111"/>
                  <a:pt x="9173" y="71"/>
                </a:cubicBezTo>
                <a:cubicBezTo>
                  <a:pt x="9124" y="26"/>
                  <a:pt x="8798" y="3"/>
                  <a:pt x="7971" y="0"/>
                </a:cubicBezTo>
                <a:close/>
              </a:path>
            </a:pathLst>
          </a:custGeom>
        </p:spPr>
      </p:pic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406400" y="1536699"/>
            <a:ext cx="6299200" cy="1201492"/>
          </a:xfrm>
          <a:prstGeom prst="rect">
            <a:avLst/>
          </a:prstGeom>
        </p:spPr>
        <p:txBody>
          <a:bodyPr/>
          <a:lstStyle/>
          <a:p>
            <a:pPr defTabSz="344676">
              <a:spcBef>
                <a:spcPts val="1600"/>
              </a:spcBef>
              <a:defRPr sz="3500"/>
            </a:pPr>
            <a:r>
              <a:rPr dirty="0"/>
              <a:t>Let’s make smart homes,</a:t>
            </a:r>
          </a:p>
          <a:p>
            <a:pPr defTabSz="344676">
              <a:spcBef>
                <a:spcPts val="1600"/>
              </a:spcBef>
              <a:defRPr sz="3500"/>
            </a:pPr>
            <a:r>
              <a:rPr dirty="0"/>
              <a:t>the </a:t>
            </a:r>
            <a:r>
              <a:rPr u="sng" dirty="0"/>
              <a:t>smart</a:t>
            </a:r>
            <a:r>
              <a:rPr dirty="0"/>
              <a:t> way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4500" indent="-444500"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  <a:p>
            <a:pPr marL="444500" indent="-444500" algn="just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Having a smart home means buying smart furniture and devices… and that costs a LOT!</a:t>
            </a:r>
          </a:p>
        </p:txBody>
      </p:sp>
      <p:pic>
        <p:nvPicPr>
          <p:cNvPr id="198" name="image3-small.jpg"/>
          <p:cNvPicPr>
            <a:picLocks noChangeAspect="1"/>
          </p:cNvPicPr>
          <p:nvPr/>
        </p:nvPicPr>
        <p:blipFill>
          <a:blip r:embed="rId3">
            <a:extLst/>
          </a:blip>
          <a:srcRect l="3784" t="10287" r="4039" b="6028"/>
          <a:stretch>
            <a:fillRect/>
          </a:stretch>
        </p:blipFill>
        <p:spPr>
          <a:xfrm>
            <a:off x="7627361" y="6414573"/>
            <a:ext cx="4443427" cy="228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96" extrusionOk="0">
                <a:moveTo>
                  <a:pt x="8326" y="1"/>
                </a:moveTo>
                <a:cubicBezTo>
                  <a:pt x="8314" y="18"/>
                  <a:pt x="8308" y="291"/>
                  <a:pt x="8313" y="691"/>
                </a:cubicBezTo>
                <a:cubicBezTo>
                  <a:pt x="8323" y="1418"/>
                  <a:pt x="8307" y="1586"/>
                  <a:pt x="8232" y="1586"/>
                </a:cubicBezTo>
                <a:cubicBezTo>
                  <a:pt x="8164" y="1586"/>
                  <a:pt x="8136" y="1415"/>
                  <a:pt x="8122" y="927"/>
                </a:cubicBezTo>
                <a:cubicBezTo>
                  <a:pt x="8111" y="565"/>
                  <a:pt x="8077" y="225"/>
                  <a:pt x="8047" y="166"/>
                </a:cubicBezTo>
                <a:cubicBezTo>
                  <a:pt x="7971" y="17"/>
                  <a:pt x="7901" y="616"/>
                  <a:pt x="7950" y="998"/>
                </a:cubicBezTo>
                <a:cubicBezTo>
                  <a:pt x="7992" y="1319"/>
                  <a:pt x="7891" y="1695"/>
                  <a:pt x="7794" y="1579"/>
                </a:cubicBezTo>
                <a:cubicBezTo>
                  <a:pt x="7764" y="1543"/>
                  <a:pt x="7740" y="1317"/>
                  <a:pt x="7740" y="1080"/>
                </a:cubicBezTo>
                <a:cubicBezTo>
                  <a:pt x="7740" y="478"/>
                  <a:pt x="7661" y="688"/>
                  <a:pt x="7653" y="1313"/>
                </a:cubicBezTo>
                <a:lnTo>
                  <a:pt x="7648" y="1826"/>
                </a:lnTo>
                <a:lnTo>
                  <a:pt x="7301" y="1785"/>
                </a:lnTo>
                <a:cubicBezTo>
                  <a:pt x="7015" y="1752"/>
                  <a:pt x="6884" y="1808"/>
                  <a:pt x="6589" y="2089"/>
                </a:cubicBezTo>
                <a:cubicBezTo>
                  <a:pt x="6391" y="2278"/>
                  <a:pt x="6152" y="2530"/>
                  <a:pt x="6059" y="2651"/>
                </a:cubicBezTo>
                <a:cubicBezTo>
                  <a:pt x="5925" y="2823"/>
                  <a:pt x="5872" y="2837"/>
                  <a:pt x="5803" y="2726"/>
                </a:cubicBezTo>
                <a:cubicBezTo>
                  <a:pt x="5734" y="2616"/>
                  <a:pt x="5683" y="2619"/>
                  <a:pt x="5572" y="2737"/>
                </a:cubicBezTo>
                <a:cubicBezTo>
                  <a:pt x="5494" y="2820"/>
                  <a:pt x="5366" y="2874"/>
                  <a:pt x="5290" y="2857"/>
                </a:cubicBezTo>
                <a:cubicBezTo>
                  <a:pt x="5090" y="2810"/>
                  <a:pt x="3105" y="5117"/>
                  <a:pt x="3185" y="5304"/>
                </a:cubicBezTo>
                <a:cubicBezTo>
                  <a:pt x="3227" y="5402"/>
                  <a:pt x="3183" y="5520"/>
                  <a:pt x="3035" y="5698"/>
                </a:cubicBezTo>
                <a:cubicBezTo>
                  <a:pt x="2864" y="5902"/>
                  <a:pt x="2792" y="5927"/>
                  <a:pt x="2659" y="5829"/>
                </a:cubicBezTo>
                <a:cubicBezTo>
                  <a:pt x="2444" y="5671"/>
                  <a:pt x="2413" y="5674"/>
                  <a:pt x="2486" y="5855"/>
                </a:cubicBezTo>
                <a:cubicBezTo>
                  <a:pt x="2520" y="5937"/>
                  <a:pt x="2563" y="6146"/>
                  <a:pt x="2584" y="6316"/>
                </a:cubicBezTo>
                <a:cubicBezTo>
                  <a:pt x="2618" y="6595"/>
                  <a:pt x="2580" y="6677"/>
                  <a:pt x="2177" y="7178"/>
                </a:cubicBezTo>
                <a:cubicBezTo>
                  <a:pt x="1932" y="7482"/>
                  <a:pt x="1342" y="8179"/>
                  <a:pt x="868" y="8726"/>
                </a:cubicBezTo>
                <a:lnTo>
                  <a:pt x="7" y="9719"/>
                </a:lnTo>
                <a:lnTo>
                  <a:pt x="1" y="10412"/>
                </a:lnTo>
                <a:cubicBezTo>
                  <a:pt x="-4" y="11034"/>
                  <a:pt x="12" y="11124"/>
                  <a:pt x="155" y="11293"/>
                </a:cubicBezTo>
                <a:cubicBezTo>
                  <a:pt x="209" y="11357"/>
                  <a:pt x="279" y="11460"/>
                  <a:pt x="340" y="11563"/>
                </a:cubicBezTo>
                <a:cubicBezTo>
                  <a:pt x="333" y="11463"/>
                  <a:pt x="343" y="11374"/>
                  <a:pt x="377" y="11319"/>
                </a:cubicBezTo>
                <a:cubicBezTo>
                  <a:pt x="437" y="11222"/>
                  <a:pt x="471" y="11235"/>
                  <a:pt x="510" y="11364"/>
                </a:cubicBezTo>
                <a:cubicBezTo>
                  <a:pt x="538" y="11460"/>
                  <a:pt x="738" y="11650"/>
                  <a:pt x="955" y="11788"/>
                </a:cubicBezTo>
                <a:cubicBezTo>
                  <a:pt x="1171" y="11925"/>
                  <a:pt x="1379" y="12083"/>
                  <a:pt x="1416" y="12140"/>
                </a:cubicBezTo>
                <a:cubicBezTo>
                  <a:pt x="1454" y="12197"/>
                  <a:pt x="1735" y="12397"/>
                  <a:pt x="2040" y="12582"/>
                </a:cubicBezTo>
                <a:cubicBezTo>
                  <a:pt x="2345" y="12767"/>
                  <a:pt x="3246" y="13426"/>
                  <a:pt x="4043" y="14044"/>
                </a:cubicBezTo>
                <a:cubicBezTo>
                  <a:pt x="4839" y="14662"/>
                  <a:pt x="5794" y="15383"/>
                  <a:pt x="6167" y="15644"/>
                </a:cubicBezTo>
                <a:cubicBezTo>
                  <a:pt x="6540" y="15905"/>
                  <a:pt x="7193" y="16359"/>
                  <a:pt x="7617" y="16656"/>
                </a:cubicBezTo>
                <a:cubicBezTo>
                  <a:pt x="8641" y="17375"/>
                  <a:pt x="8978" y="17652"/>
                  <a:pt x="9126" y="17897"/>
                </a:cubicBezTo>
                <a:cubicBezTo>
                  <a:pt x="9283" y="18157"/>
                  <a:pt x="9916" y="18613"/>
                  <a:pt x="10122" y="18613"/>
                </a:cubicBezTo>
                <a:cubicBezTo>
                  <a:pt x="10208" y="18613"/>
                  <a:pt x="10365" y="18691"/>
                  <a:pt x="10471" y="18789"/>
                </a:cubicBezTo>
                <a:cubicBezTo>
                  <a:pt x="10578" y="18886"/>
                  <a:pt x="11137" y="19289"/>
                  <a:pt x="11713" y="19685"/>
                </a:cubicBezTo>
                <a:cubicBezTo>
                  <a:pt x="12289" y="20082"/>
                  <a:pt x="12815" y="20465"/>
                  <a:pt x="12881" y="20539"/>
                </a:cubicBezTo>
                <a:cubicBezTo>
                  <a:pt x="13155" y="20845"/>
                  <a:pt x="14356" y="21597"/>
                  <a:pt x="14567" y="21596"/>
                </a:cubicBezTo>
                <a:cubicBezTo>
                  <a:pt x="14692" y="21595"/>
                  <a:pt x="14944" y="21519"/>
                  <a:pt x="15128" y="21424"/>
                </a:cubicBezTo>
                <a:cubicBezTo>
                  <a:pt x="15421" y="21273"/>
                  <a:pt x="15537" y="21110"/>
                  <a:pt x="16036" y="20146"/>
                </a:cubicBezTo>
                <a:cubicBezTo>
                  <a:pt x="16351" y="19539"/>
                  <a:pt x="16595" y="19017"/>
                  <a:pt x="16578" y="18984"/>
                </a:cubicBezTo>
                <a:cubicBezTo>
                  <a:pt x="16526" y="18883"/>
                  <a:pt x="17497" y="17057"/>
                  <a:pt x="17603" y="17057"/>
                </a:cubicBezTo>
                <a:cubicBezTo>
                  <a:pt x="17657" y="17057"/>
                  <a:pt x="17753" y="16952"/>
                  <a:pt x="17815" y="16821"/>
                </a:cubicBezTo>
                <a:cubicBezTo>
                  <a:pt x="17876" y="16690"/>
                  <a:pt x="18046" y="16443"/>
                  <a:pt x="18195" y="16274"/>
                </a:cubicBezTo>
                <a:cubicBezTo>
                  <a:pt x="18345" y="16104"/>
                  <a:pt x="18492" y="15829"/>
                  <a:pt x="18525" y="15663"/>
                </a:cubicBezTo>
                <a:cubicBezTo>
                  <a:pt x="18557" y="15497"/>
                  <a:pt x="18641" y="15335"/>
                  <a:pt x="18708" y="15300"/>
                </a:cubicBezTo>
                <a:cubicBezTo>
                  <a:pt x="18842" y="15232"/>
                  <a:pt x="18870" y="14913"/>
                  <a:pt x="18760" y="14700"/>
                </a:cubicBezTo>
                <a:cubicBezTo>
                  <a:pt x="18708" y="14599"/>
                  <a:pt x="18744" y="14472"/>
                  <a:pt x="18899" y="14198"/>
                </a:cubicBezTo>
                <a:cubicBezTo>
                  <a:pt x="19013" y="13995"/>
                  <a:pt x="19139" y="13853"/>
                  <a:pt x="19178" y="13883"/>
                </a:cubicBezTo>
                <a:cubicBezTo>
                  <a:pt x="19218" y="13912"/>
                  <a:pt x="19296" y="13837"/>
                  <a:pt x="19353" y="13714"/>
                </a:cubicBezTo>
                <a:cubicBezTo>
                  <a:pt x="19410" y="13592"/>
                  <a:pt x="19492" y="13516"/>
                  <a:pt x="19533" y="13546"/>
                </a:cubicBezTo>
                <a:cubicBezTo>
                  <a:pt x="19574" y="13577"/>
                  <a:pt x="19718" y="13413"/>
                  <a:pt x="19851" y="13182"/>
                </a:cubicBezTo>
                <a:cubicBezTo>
                  <a:pt x="20490" y="12077"/>
                  <a:pt x="20455" y="12159"/>
                  <a:pt x="20344" y="12002"/>
                </a:cubicBezTo>
                <a:cubicBezTo>
                  <a:pt x="20254" y="11874"/>
                  <a:pt x="20273" y="11802"/>
                  <a:pt x="20512" y="11346"/>
                </a:cubicBezTo>
                <a:cubicBezTo>
                  <a:pt x="20726" y="10940"/>
                  <a:pt x="20821" y="10842"/>
                  <a:pt x="20886" y="11087"/>
                </a:cubicBezTo>
                <a:cubicBezTo>
                  <a:pt x="20915" y="10924"/>
                  <a:pt x="20979" y="10798"/>
                  <a:pt x="21113" y="10589"/>
                </a:cubicBezTo>
                <a:cubicBezTo>
                  <a:pt x="21259" y="10361"/>
                  <a:pt x="21348" y="10135"/>
                  <a:pt x="21329" y="10038"/>
                </a:cubicBezTo>
                <a:cubicBezTo>
                  <a:pt x="21311" y="9948"/>
                  <a:pt x="21327" y="9753"/>
                  <a:pt x="21368" y="9610"/>
                </a:cubicBezTo>
                <a:cubicBezTo>
                  <a:pt x="21468" y="9257"/>
                  <a:pt x="21471" y="9224"/>
                  <a:pt x="21512" y="7321"/>
                </a:cubicBezTo>
                <a:cubicBezTo>
                  <a:pt x="21531" y="6401"/>
                  <a:pt x="21560" y="5498"/>
                  <a:pt x="21574" y="5315"/>
                </a:cubicBezTo>
                <a:cubicBezTo>
                  <a:pt x="21596" y="5045"/>
                  <a:pt x="21570" y="4963"/>
                  <a:pt x="21443" y="4869"/>
                </a:cubicBezTo>
                <a:cubicBezTo>
                  <a:pt x="21357" y="4806"/>
                  <a:pt x="21302" y="4704"/>
                  <a:pt x="21321" y="4645"/>
                </a:cubicBezTo>
                <a:cubicBezTo>
                  <a:pt x="21339" y="4587"/>
                  <a:pt x="21308" y="4514"/>
                  <a:pt x="21250" y="4483"/>
                </a:cubicBezTo>
                <a:cubicBezTo>
                  <a:pt x="21191" y="4452"/>
                  <a:pt x="20497" y="4091"/>
                  <a:pt x="19710" y="3681"/>
                </a:cubicBezTo>
                <a:lnTo>
                  <a:pt x="18282" y="2936"/>
                </a:lnTo>
                <a:lnTo>
                  <a:pt x="17659" y="3861"/>
                </a:lnTo>
                <a:cubicBezTo>
                  <a:pt x="17318" y="4369"/>
                  <a:pt x="17012" y="4883"/>
                  <a:pt x="16979" y="5001"/>
                </a:cubicBezTo>
                <a:cubicBezTo>
                  <a:pt x="16946" y="5120"/>
                  <a:pt x="16919" y="5430"/>
                  <a:pt x="16919" y="5694"/>
                </a:cubicBezTo>
                <a:cubicBezTo>
                  <a:pt x="16919" y="5957"/>
                  <a:pt x="16895" y="6201"/>
                  <a:pt x="16865" y="6237"/>
                </a:cubicBezTo>
                <a:cubicBezTo>
                  <a:pt x="16835" y="6273"/>
                  <a:pt x="16685" y="6230"/>
                  <a:pt x="16532" y="6140"/>
                </a:cubicBezTo>
                <a:cubicBezTo>
                  <a:pt x="16378" y="6050"/>
                  <a:pt x="16228" y="6018"/>
                  <a:pt x="16200" y="6069"/>
                </a:cubicBezTo>
                <a:cubicBezTo>
                  <a:pt x="16172" y="6119"/>
                  <a:pt x="16088" y="6114"/>
                  <a:pt x="16011" y="6057"/>
                </a:cubicBezTo>
                <a:cubicBezTo>
                  <a:pt x="15884" y="5963"/>
                  <a:pt x="15871" y="5869"/>
                  <a:pt x="15861" y="4963"/>
                </a:cubicBezTo>
                <a:lnTo>
                  <a:pt x="15849" y="3974"/>
                </a:lnTo>
                <a:lnTo>
                  <a:pt x="15815" y="4963"/>
                </a:lnTo>
                <a:cubicBezTo>
                  <a:pt x="15773" y="6153"/>
                  <a:pt x="15664" y="6315"/>
                  <a:pt x="15637" y="5229"/>
                </a:cubicBezTo>
                <a:cubicBezTo>
                  <a:pt x="15625" y="4707"/>
                  <a:pt x="15589" y="4425"/>
                  <a:pt x="15529" y="4360"/>
                </a:cubicBezTo>
                <a:cubicBezTo>
                  <a:pt x="15480" y="4306"/>
                  <a:pt x="15436" y="4117"/>
                  <a:pt x="15429" y="3940"/>
                </a:cubicBezTo>
                <a:cubicBezTo>
                  <a:pt x="15423" y="3762"/>
                  <a:pt x="15402" y="4087"/>
                  <a:pt x="15383" y="4663"/>
                </a:cubicBezTo>
                <a:cubicBezTo>
                  <a:pt x="15342" y="5897"/>
                  <a:pt x="15234" y="6107"/>
                  <a:pt x="15207" y="5001"/>
                </a:cubicBezTo>
                <a:cubicBezTo>
                  <a:pt x="15196" y="4529"/>
                  <a:pt x="15156" y="4184"/>
                  <a:pt x="15103" y="4105"/>
                </a:cubicBezTo>
                <a:cubicBezTo>
                  <a:pt x="15057" y="4034"/>
                  <a:pt x="15007" y="3843"/>
                  <a:pt x="14993" y="3678"/>
                </a:cubicBezTo>
                <a:cubicBezTo>
                  <a:pt x="14978" y="3514"/>
                  <a:pt x="14961" y="3845"/>
                  <a:pt x="14957" y="4416"/>
                </a:cubicBezTo>
                <a:cubicBezTo>
                  <a:pt x="14952" y="4987"/>
                  <a:pt x="14922" y="5487"/>
                  <a:pt x="14889" y="5525"/>
                </a:cubicBezTo>
                <a:cubicBezTo>
                  <a:pt x="14786" y="5649"/>
                  <a:pt x="14691" y="5103"/>
                  <a:pt x="14712" y="4510"/>
                </a:cubicBezTo>
                <a:cubicBezTo>
                  <a:pt x="14730" y="4022"/>
                  <a:pt x="14717" y="3938"/>
                  <a:pt x="14625" y="3951"/>
                </a:cubicBezTo>
                <a:cubicBezTo>
                  <a:pt x="14537" y="3964"/>
                  <a:pt x="14517" y="4083"/>
                  <a:pt x="14517" y="4592"/>
                </a:cubicBezTo>
                <a:cubicBezTo>
                  <a:pt x="14517" y="4935"/>
                  <a:pt x="14490" y="5247"/>
                  <a:pt x="14458" y="5285"/>
                </a:cubicBezTo>
                <a:cubicBezTo>
                  <a:pt x="14354" y="5410"/>
                  <a:pt x="14259" y="4861"/>
                  <a:pt x="14280" y="4266"/>
                </a:cubicBezTo>
                <a:cubicBezTo>
                  <a:pt x="14298" y="3780"/>
                  <a:pt x="14283" y="3678"/>
                  <a:pt x="14186" y="3629"/>
                </a:cubicBezTo>
                <a:cubicBezTo>
                  <a:pt x="14100" y="3585"/>
                  <a:pt x="14077" y="3494"/>
                  <a:pt x="14099" y="3269"/>
                </a:cubicBezTo>
                <a:cubicBezTo>
                  <a:pt x="14116" y="3102"/>
                  <a:pt x="14103" y="2996"/>
                  <a:pt x="14072" y="3033"/>
                </a:cubicBezTo>
                <a:cubicBezTo>
                  <a:pt x="14040" y="3071"/>
                  <a:pt x="14036" y="3499"/>
                  <a:pt x="14060" y="4030"/>
                </a:cubicBezTo>
                <a:cubicBezTo>
                  <a:pt x="14087" y="4643"/>
                  <a:pt x="14078" y="4986"/>
                  <a:pt x="14035" y="5038"/>
                </a:cubicBezTo>
                <a:cubicBezTo>
                  <a:pt x="13931" y="5162"/>
                  <a:pt x="13839" y="4703"/>
                  <a:pt x="13839" y="4056"/>
                </a:cubicBezTo>
                <a:cubicBezTo>
                  <a:pt x="13839" y="3640"/>
                  <a:pt x="13811" y="3441"/>
                  <a:pt x="13746" y="3393"/>
                </a:cubicBezTo>
                <a:cubicBezTo>
                  <a:pt x="13671" y="3337"/>
                  <a:pt x="13654" y="3445"/>
                  <a:pt x="13654" y="3959"/>
                </a:cubicBezTo>
                <a:cubicBezTo>
                  <a:pt x="13654" y="4658"/>
                  <a:pt x="13614" y="4818"/>
                  <a:pt x="13490" y="4618"/>
                </a:cubicBezTo>
                <a:cubicBezTo>
                  <a:pt x="13440" y="4538"/>
                  <a:pt x="13407" y="4235"/>
                  <a:pt x="13407" y="3854"/>
                </a:cubicBezTo>
                <a:cubicBezTo>
                  <a:pt x="13407" y="3404"/>
                  <a:pt x="13382" y="3206"/>
                  <a:pt x="13316" y="3157"/>
                </a:cubicBezTo>
                <a:cubicBezTo>
                  <a:pt x="13241" y="3101"/>
                  <a:pt x="13222" y="3205"/>
                  <a:pt x="13222" y="3719"/>
                </a:cubicBezTo>
                <a:cubicBezTo>
                  <a:pt x="13222" y="4418"/>
                  <a:pt x="13183" y="4578"/>
                  <a:pt x="13058" y="4378"/>
                </a:cubicBezTo>
                <a:cubicBezTo>
                  <a:pt x="13008" y="4298"/>
                  <a:pt x="12977" y="3995"/>
                  <a:pt x="12977" y="3614"/>
                </a:cubicBezTo>
                <a:cubicBezTo>
                  <a:pt x="12977" y="3164"/>
                  <a:pt x="12951" y="2966"/>
                  <a:pt x="12885" y="2917"/>
                </a:cubicBezTo>
                <a:cubicBezTo>
                  <a:pt x="12809" y="2860"/>
                  <a:pt x="12792" y="2975"/>
                  <a:pt x="12792" y="3554"/>
                </a:cubicBezTo>
                <a:cubicBezTo>
                  <a:pt x="12792" y="3942"/>
                  <a:pt x="12765" y="4291"/>
                  <a:pt x="12732" y="4330"/>
                </a:cubicBezTo>
                <a:cubicBezTo>
                  <a:pt x="12635" y="4446"/>
                  <a:pt x="12545" y="3969"/>
                  <a:pt x="12545" y="3340"/>
                </a:cubicBezTo>
                <a:cubicBezTo>
                  <a:pt x="12545" y="2924"/>
                  <a:pt x="12518" y="2725"/>
                  <a:pt x="12453" y="2677"/>
                </a:cubicBezTo>
                <a:cubicBezTo>
                  <a:pt x="12377" y="2620"/>
                  <a:pt x="12360" y="2735"/>
                  <a:pt x="12360" y="3314"/>
                </a:cubicBezTo>
                <a:cubicBezTo>
                  <a:pt x="12360" y="3702"/>
                  <a:pt x="12336" y="4051"/>
                  <a:pt x="12304" y="4090"/>
                </a:cubicBezTo>
                <a:cubicBezTo>
                  <a:pt x="12206" y="4207"/>
                  <a:pt x="12114" y="3727"/>
                  <a:pt x="12114" y="3093"/>
                </a:cubicBezTo>
                <a:cubicBezTo>
                  <a:pt x="12114" y="2764"/>
                  <a:pt x="12086" y="2463"/>
                  <a:pt x="12052" y="2422"/>
                </a:cubicBezTo>
                <a:cubicBezTo>
                  <a:pt x="12018" y="2381"/>
                  <a:pt x="11985" y="2229"/>
                  <a:pt x="11979" y="2085"/>
                </a:cubicBezTo>
                <a:cubicBezTo>
                  <a:pt x="11973" y="1941"/>
                  <a:pt x="11952" y="2242"/>
                  <a:pt x="11932" y="2752"/>
                </a:cubicBezTo>
                <a:cubicBezTo>
                  <a:pt x="11892" y="3833"/>
                  <a:pt x="11784" y="3985"/>
                  <a:pt x="11757" y="2999"/>
                </a:cubicBezTo>
                <a:cubicBezTo>
                  <a:pt x="11746" y="2608"/>
                  <a:pt x="11701" y="2263"/>
                  <a:pt x="11653" y="2190"/>
                </a:cubicBezTo>
                <a:cubicBezTo>
                  <a:pt x="11607" y="2119"/>
                  <a:pt x="11554" y="1957"/>
                  <a:pt x="11535" y="1826"/>
                </a:cubicBezTo>
                <a:cubicBezTo>
                  <a:pt x="11517" y="1695"/>
                  <a:pt x="11513" y="2028"/>
                  <a:pt x="11528" y="2568"/>
                </a:cubicBezTo>
                <a:cubicBezTo>
                  <a:pt x="11542" y="3108"/>
                  <a:pt x="11530" y="3577"/>
                  <a:pt x="11499" y="3614"/>
                </a:cubicBezTo>
                <a:cubicBezTo>
                  <a:pt x="11404" y="3728"/>
                  <a:pt x="11314" y="3244"/>
                  <a:pt x="11314" y="2621"/>
                </a:cubicBezTo>
                <a:cubicBezTo>
                  <a:pt x="11314" y="2204"/>
                  <a:pt x="11286" y="2009"/>
                  <a:pt x="11221" y="1961"/>
                </a:cubicBezTo>
                <a:cubicBezTo>
                  <a:pt x="11145" y="1905"/>
                  <a:pt x="11129" y="2020"/>
                  <a:pt x="11129" y="2598"/>
                </a:cubicBezTo>
                <a:cubicBezTo>
                  <a:pt x="11129" y="2986"/>
                  <a:pt x="11101" y="3335"/>
                  <a:pt x="11069" y="3374"/>
                </a:cubicBezTo>
                <a:cubicBezTo>
                  <a:pt x="10971" y="3491"/>
                  <a:pt x="10882" y="3011"/>
                  <a:pt x="10882" y="2377"/>
                </a:cubicBezTo>
                <a:cubicBezTo>
                  <a:pt x="10882" y="2048"/>
                  <a:pt x="10854" y="1747"/>
                  <a:pt x="10820" y="1706"/>
                </a:cubicBezTo>
                <a:cubicBezTo>
                  <a:pt x="10786" y="1666"/>
                  <a:pt x="10753" y="1513"/>
                  <a:pt x="10747" y="1369"/>
                </a:cubicBezTo>
                <a:cubicBezTo>
                  <a:pt x="10741" y="1225"/>
                  <a:pt x="10720" y="1509"/>
                  <a:pt x="10701" y="2002"/>
                </a:cubicBezTo>
                <a:cubicBezTo>
                  <a:pt x="10661" y="3023"/>
                  <a:pt x="10552" y="3160"/>
                  <a:pt x="10523" y="2223"/>
                </a:cubicBezTo>
                <a:cubicBezTo>
                  <a:pt x="10511" y="1826"/>
                  <a:pt x="10469" y="1552"/>
                  <a:pt x="10406" y="1463"/>
                </a:cubicBezTo>
                <a:cubicBezTo>
                  <a:pt x="10348" y="1381"/>
                  <a:pt x="10323" y="1240"/>
                  <a:pt x="10346" y="1125"/>
                </a:cubicBezTo>
                <a:cubicBezTo>
                  <a:pt x="10367" y="1017"/>
                  <a:pt x="10356" y="927"/>
                  <a:pt x="10321" y="927"/>
                </a:cubicBezTo>
                <a:cubicBezTo>
                  <a:pt x="10279" y="927"/>
                  <a:pt x="10272" y="1245"/>
                  <a:pt x="10300" y="1867"/>
                </a:cubicBezTo>
                <a:cubicBezTo>
                  <a:pt x="10328" y="2490"/>
                  <a:pt x="10320" y="2834"/>
                  <a:pt x="10277" y="2887"/>
                </a:cubicBezTo>
                <a:cubicBezTo>
                  <a:pt x="10173" y="3011"/>
                  <a:pt x="10080" y="2551"/>
                  <a:pt x="10080" y="1905"/>
                </a:cubicBezTo>
                <a:cubicBezTo>
                  <a:pt x="10080" y="1498"/>
                  <a:pt x="10053" y="1291"/>
                  <a:pt x="9991" y="1245"/>
                </a:cubicBezTo>
                <a:cubicBezTo>
                  <a:pt x="9922" y="1193"/>
                  <a:pt x="9898" y="1315"/>
                  <a:pt x="9883" y="1800"/>
                </a:cubicBezTo>
                <a:cubicBezTo>
                  <a:pt x="9870" y="2256"/>
                  <a:pt x="9840" y="2422"/>
                  <a:pt x="9772" y="2422"/>
                </a:cubicBezTo>
                <a:cubicBezTo>
                  <a:pt x="9704" y="2422"/>
                  <a:pt x="9675" y="2256"/>
                  <a:pt x="9662" y="1796"/>
                </a:cubicBezTo>
                <a:cubicBezTo>
                  <a:pt x="9652" y="1452"/>
                  <a:pt x="9601" y="1023"/>
                  <a:pt x="9550" y="841"/>
                </a:cubicBezTo>
                <a:cubicBezTo>
                  <a:pt x="9462" y="530"/>
                  <a:pt x="9458" y="563"/>
                  <a:pt x="9496" y="1425"/>
                </a:cubicBezTo>
                <a:cubicBezTo>
                  <a:pt x="9521" y="2004"/>
                  <a:pt x="9513" y="2363"/>
                  <a:pt x="9473" y="2411"/>
                </a:cubicBezTo>
                <a:cubicBezTo>
                  <a:pt x="9371" y="2532"/>
                  <a:pt x="9280" y="2065"/>
                  <a:pt x="9280" y="1425"/>
                </a:cubicBezTo>
                <a:cubicBezTo>
                  <a:pt x="9280" y="1018"/>
                  <a:pt x="9252" y="815"/>
                  <a:pt x="9190" y="769"/>
                </a:cubicBezTo>
                <a:cubicBezTo>
                  <a:pt x="9121" y="717"/>
                  <a:pt x="9098" y="839"/>
                  <a:pt x="9084" y="1324"/>
                </a:cubicBezTo>
                <a:cubicBezTo>
                  <a:pt x="9070" y="1780"/>
                  <a:pt x="9040" y="1942"/>
                  <a:pt x="8972" y="1942"/>
                </a:cubicBezTo>
                <a:cubicBezTo>
                  <a:pt x="8903" y="1942"/>
                  <a:pt x="8874" y="1776"/>
                  <a:pt x="8860" y="1287"/>
                </a:cubicBezTo>
                <a:cubicBezTo>
                  <a:pt x="8834" y="391"/>
                  <a:pt x="8725" y="211"/>
                  <a:pt x="8725" y="1065"/>
                </a:cubicBezTo>
                <a:cubicBezTo>
                  <a:pt x="8725" y="1429"/>
                  <a:pt x="8708" y="1760"/>
                  <a:pt x="8685" y="1804"/>
                </a:cubicBezTo>
                <a:cubicBezTo>
                  <a:pt x="8591" y="1987"/>
                  <a:pt x="8478" y="1583"/>
                  <a:pt x="8478" y="1058"/>
                </a:cubicBezTo>
                <a:cubicBezTo>
                  <a:pt x="8478" y="750"/>
                  <a:pt x="8453" y="446"/>
                  <a:pt x="8422" y="383"/>
                </a:cubicBezTo>
                <a:cubicBezTo>
                  <a:pt x="8392" y="321"/>
                  <a:pt x="8352" y="162"/>
                  <a:pt x="8334" y="31"/>
                </a:cubicBezTo>
                <a:cubicBezTo>
                  <a:pt x="8330" y="6"/>
                  <a:pt x="8329" y="-3"/>
                  <a:pt x="832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9535483" y="5454649"/>
            <a:ext cx="655625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+</a:t>
            </a:r>
          </a:p>
        </p:txBody>
      </p:sp>
      <p:sp>
        <p:nvSpPr>
          <p:cNvPr id="200" name="Shape 200"/>
          <p:cNvSpPr/>
          <p:nvPr/>
        </p:nvSpPr>
        <p:spPr>
          <a:xfrm>
            <a:off x="405605" y="6216648"/>
            <a:ext cx="630079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just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Instead, use your good ol’ stuff along with a cheap, small and powerful computer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Raspberry Pi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The COOLschrank: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3"/>
          </p:nvPr>
        </p:nvSpPr>
        <p:spPr>
          <a:xfrm>
            <a:off x="4783409" y="6824910"/>
            <a:ext cx="3615732" cy="1876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400049" indent="-400049" defTabSz="525779">
              <a:lnSpc>
                <a:spcPct val="100000"/>
              </a:lnSpc>
              <a:spcBef>
                <a:spcPts val="25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0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smtClean="0"/>
              <a:t>Raspberry </a:t>
            </a:r>
            <a:r>
              <a:rPr dirty="0"/>
              <a:t>Pi — sensors and physical interface</a:t>
            </a:r>
          </a:p>
        </p:txBody>
      </p:sp>
      <p:pic>
        <p:nvPicPr>
          <p:cNvPr id="205" name="image3-small.jpg"/>
          <p:cNvPicPr>
            <a:picLocks noChangeAspect="1"/>
          </p:cNvPicPr>
          <p:nvPr/>
        </p:nvPicPr>
        <p:blipFill>
          <a:blip r:embed="rId2">
            <a:extLst/>
          </a:blip>
          <a:srcRect l="3784" t="10287" r="4039" b="6028"/>
          <a:stretch>
            <a:fillRect/>
          </a:stretch>
        </p:blipFill>
        <p:spPr>
          <a:xfrm>
            <a:off x="7627361" y="6414573"/>
            <a:ext cx="4443427" cy="228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96" extrusionOk="0">
                <a:moveTo>
                  <a:pt x="8326" y="1"/>
                </a:moveTo>
                <a:cubicBezTo>
                  <a:pt x="8314" y="18"/>
                  <a:pt x="8308" y="291"/>
                  <a:pt x="8313" y="691"/>
                </a:cubicBezTo>
                <a:cubicBezTo>
                  <a:pt x="8323" y="1418"/>
                  <a:pt x="8307" y="1586"/>
                  <a:pt x="8232" y="1586"/>
                </a:cubicBezTo>
                <a:cubicBezTo>
                  <a:pt x="8164" y="1586"/>
                  <a:pt x="8136" y="1415"/>
                  <a:pt x="8122" y="927"/>
                </a:cubicBezTo>
                <a:cubicBezTo>
                  <a:pt x="8111" y="565"/>
                  <a:pt x="8077" y="225"/>
                  <a:pt x="8047" y="166"/>
                </a:cubicBezTo>
                <a:cubicBezTo>
                  <a:pt x="7971" y="17"/>
                  <a:pt x="7901" y="616"/>
                  <a:pt x="7950" y="998"/>
                </a:cubicBezTo>
                <a:cubicBezTo>
                  <a:pt x="7992" y="1319"/>
                  <a:pt x="7891" y="1695"/>
                  <a:pt x="7794" y="1579"/>
                </a:cubicBezTo>
                <a:cubicBezTo>
                  <a:pt x="7764" y="1543"/>
                  <a:pt x="7740" y="1317"/>
                  <a:pt x="7740" y="1080"/>
                </a:cubicBezTo>
                <a:cubicBezTo>
                  <a:pt x="7740" y="478"/>
                  <a:pt x="7661" y="688"/>
                  <a:pt x="7653" y="1313"/>
                </a:cubicBezTo>
                <a:lnTo>
                  <a:pt x="7648" y="1826"/>
                </a:lnTo>
                <a:lnTo>
                  <a:pt x="7301" y="1785"/>
                </a:lnTo>
                <a:cubicBezTo>
                  <a:pt x="7015" y="1752"/>
                  <a:pt x="6884" y="1808"/>
                  <a:pt x="6589" y="2089"/>
                </a:cubicBezTo>
                <a:cubicBezTo>
                  <a:pt x="6391" y="2278"/>
                  <a:pt x="6152" y="2530"/>
                  <a:pt x="6059" y="2651"/>
                </a:cubicBezTo>
                <a:cubicBezTo>
                  <a:pt x="5925" y="2823"/>
                  <a:pt x="5872" y="2837"/>
                  <a:pt x="5803" y="2726"/>
                </a:cubicBezTo>
                <a:cubicBezTo>
                  <a:pt x="5734" y="2616"/>
                  <a:pt x="5683" y="2619"/>
                  <a:pt x="5572" y="2737"/>
                </a:cubicBezTo>
                <a:cubicBezTo>
                  <a:pt x="5494" y="2820"/>
                  <a:pt x="5366" y="2874"/>
                  <a:pt x="5290" y="2857"/>
                </a:cubicBezTo>
                <a:cubicBezTo>
                  <a:pt x="5090" y="2810"/>
                  <a:pt x="3105" y="5117"/>
                  <a:pt x="3185" y="5304"/>
                </a:cubicBezTo>
                <a:cubicBezTo>
                  <a:pt x="3227" y="5402"/>
                  <a:pt x="3183" y="5520"/>
                  <a:pt x="3035" y="5698"/>
                </a:cubicBezTo>
                <a:cubicBezTo>
                  <a:pt x="2864" y="5902"/>
                  <a:pt x="2792" y="5927"/>
                  <a:pt x="2659" y="5829"/>
                </a:cubicBezTo>
                <a:cubicBezTo>
                  <a:pt x="2444" y="5671"/>
                  <a:pt x="2413" y="5674"/>
                  <a:pt x="2486" y="5855"/>
                </a:cubicBezTo>
                <a:cubicBezTo>
                  <a:pt x="2520" y="5937"/>
                  <a:pt x="2563" y="6146"/>
                  <a:pt x="2584" y="6316"/>
                </a:cubicBezTo>
                <a:cubicBezTo>
                  <a:pt x="2618" y="6595"/>
                  <a:pt x="2580" y="6677"/>
                  <a:pt x="2177" y="7178"/>
                </a:cubicBezTo>
                <a:cubicBezTo>
                  <a:pt x="1932" y="7482"/>
                  <a:pt x="1342" y="8179"/>
                  <a:pt x="868" y="8726"/>
                </a:cubicBezTo>
                <a:lnTo>
                  <a:pt x="7" y="9719"/>
                </a:lnTo>
                <a:lnTo>
                  <a:pt x="1" y="10412"/>
                </a:lnTo>
                <a:cubicBezTo>
                  <a:pt x="-4" y="11034"/>
                  <a:pt x="12" y="11124"/>
                  <a:pt x="155" y="11293"/>
                </a:cubicBezTo>
                <a:cubicBezTo>
                  <a:pt x="209" y="11357"/>
                  <a:pt x="279" y="11460"/>
                  <a:pt x="340" y="11563"/>
                </a:cubicBezTo>
                <a:cubicBezTo>
                  <a:pt x="333" y="11463"/>
                  <a:pt x="343" y="11374"/>
                  <a:pt x="377" y="11319"/>
                </a:cubicBezTo>
                <a:cubicBezTo>
                  <a:pt x="437" y="11222"/>
                  <a:pt x="471" y="11235"/>
                  <a:pt x="510" y="11364"/>
                </a:cubicBezTo>
                <a:cubicBezTo>
                  <a:pt x="538" y="11460"/>
                  <a:pt x="738" y="11650"/>
                  <a:pt x="955" y="11788"/>
                </a:cubicBezTo>
                <a:cubicBezTo>
                  <a:pt x="1171" y="11925"/>
                  <a:pt x="1379" y="12083"/>
                  <a:pt x="1416" y="12140"/>
                </a:cubicBezTo>
                <a:cubicBezTo>
                  <a:pt x="1454" y="12197"/>
                  <a:pt x="1735" y="12397"/>
                  <a:pt x="2040" y="12582"/>
                </a:cubicBezTo>
                <a:cubicBezTo>
                  <a:pt x="2345" y="12767"/>
                  <a:pt x="3246" y="13426"/>
                  <a:pt x="4043" y="14044"/>
                </a:cubicBezTo>
                <a:cubicBezTo>
                  <a:pt x="4839" y="14662"/>
                  <a:pt x="5794" y="15383"/>
                  <a:pt x="6167" y="15644"/>
                </a:cubicBezTo>
                <a:cubicBezTo>
                  <a:pt x="6540" y="15905"/>
                  <a:pt x="7193" y="16359"/>
                  <a:pt x="7617" y="16656"/>
                </a:cubicBezTo>
                <a:cubicBezTo>
                  <a:pt x="8641" y="17375"/>
                  <a:pt x="8978" y="17652"/>
                  <a:pt x="9126" y="17897"/>
                </a:cubicBezTo>
                <a:cubicBezTo>
                  <a:pt x="9283" y="18157"/>
                  <a:pt x="9916" y="18613"/>
                  <a:pt x="10122" y="18613"/>
                </a:cubicBezTo>
                <a:cubicBezTo>
                  <a:pt x="10208" y="18613"/>
                  <a:pt x="10365" y="18691"/>
                  <a:pt x="10471" y="18789"/>
                </a:cubicBezTo>
                <a:cubicBezTo>
                  <a:pt x="10578" y="18886"/>
                  <a:pt x="11137" y="19289"/>
                  <a:pt x="11713" y="19685"/>
                </a:cubicBezTo>
                <a:cubicBezTo>
                  <a:pt x="12289" y="20082"/>
                  <a:pt x="12815" y="20465"/>
                  <a:pt x="12881" y="20539"/>
                </a:cubicBezTo>
                <a:cubicBezTo>
                  <a:pt x="13155" y="20845"/>
                  <a:pt x="14356" y="21597"/>
                  <a:pt x="14567" y="21596"/>
                </a:cubicBezTo>
                <a:cubicBezTo>
                  <a:pt x="14692" y="21595"/>
                  <a:pt x="14944" y="21519"/>
                  <a:pt x="15128" y="21424"/>
                </a:cubicBezTo>
                <a:cubicBezTo>
                  <a:pt x="15421" y="21273"/>
                  <a:pt x="15537" y="21110"/>
                  <a:pt x="16036" y="20146"/>
                </a:cubicBezTo>
                <a:cubicBezTo>
                  <a:pt x="16351" y="19539"/>
                  <a:pt x="16595" y="19017"/>
                  <a:pt x="16578" y="18984"/>
                </a:cubicBezTo>
                <a:cubicBezTo>
                  <a:pt x="16526" y="18883"/>
                  <a:pt x="17497" y="17057"/>
                  <a:pt x="17603" y="17057"/>
                </a:cubicBezTo>
                <a:cubicBezTo>
                  <a:pt x="17657" y="17057"/>
                  <a:pt x="17753" y="16952"/>
                  <a:pt x="17815" y="16821"/>
                </a:cubicBezTo>
                <a:cubicBezTo>
                  <a:pt x="17876" y="16690"/>
                  <a:pt x="18046" y="16443"/>
                  <a:pt x="18195" y="16274"/>
                </a:cubicBezTo>
                <a:cubicBezTo>
                  <a:pt x="18345" y="16104"/>
                  <a:pt x="18492" y="15829"/>
                  <a:pt x="18525" y="15663"/>
                </a:cubicBezTo>
                <a:cubicBezTo>
                  <a:pt x="18557" y="15497"/>
                  <a:pt x="18641" y="15335"/>
                  <a:pt x="18708" y="15300"/>
                </a:cubicBezTo>
                <a:cubicBezTo>
                  <a:pt x="18842" y="15232"/>
                  <a:pt x="18870" y="14913"/>
                  <a:pt x="18760" y="14700"/>
                </a:cubicBezTo>
                <a:cubicBezTo>
                  <a:pt x="18708" y="14599"/>
                  <a:pt x="18744" y="14472"/>
                  <a:pt x="18899" y="14198"/>
                </a:cubicBezTo>
                <a:cubicBezTo>
                  <a:pt x="19013" y="13995"/>
                  <a:pt x="19139" y="13853"/>
                  <a:pt x="19178" y="13883"/>
                </a:cubicBezTo>
                <a:cubicBezTo>
                  <a:pt x="19218" y="13912"/>
                  <a:pt x="19296" y="13837"/>
                  <a:pt x="19353" y="13714"/>
                </a:cubicBezTo>
                <a:cubicBezTo>
                  <a:pt x="19410" y="13592"/>
                  <a:pt x="19492" y="13516"/>
                  <a:pt x="19533" y="13546"/>
                </a:cubicBezTo>
                <a:cubicBezTo>
                  <a:pt x="19574" y="13577"/>
                  <a:pt x="19718" y="13413"/>
                  <a:pt x="19851" y="13182"/>
                </a:cubicBezTo>
                <a:cubicBezTo>
                  <a:pt x="20490" y="12077"/>
                  <a:pt x="20455" y="12159"/>
                  <a:pt x="20344" y="12002"/>
                </a:cubicBezTo>
                <a:cubicBezTo>
                  <a:pt x="20254" y="11874"/>
                  <a:pt x="20273" y="11802"/>
                  <a:pt x="20512" y="11346"/>
                </a:cubicBezTo>
                <a:cubicBezTo>
                  <a:pt x="20726" y="10940"/>
                  <a:pt x="20821" y="10842"/>
                  <a:pt x="20886" y="11087"/>
                </a:cubicBezTo>
                <a:cubicBezTo>
                  <a:pt x="20915" y="10924"/>
                  <a:pt x="20979" y="10798"/>
                  <a:pt x="21113" y="10589"/>
                </a:cubicBezTo>
                <a:cubicBezTo>
                  <a:pt x="21259" y="10361"/>
                  <a:pt x="21348" y="10135"/>
                  <a:pt x="21329" y="10038"/>
                </a:cubicBezTo>
                <a:cubicBezTo>
                  <a:pt x="21311" y="9948"/>
                  <a:pt x="21327" y="9753"/>
                  <a:pt x="21368" y="9610"/>
                </a:cubicBezTo>
                <a:cubicBezTo>
                  <a:pt x="21468" y="9257"/>
                  <a:pt x="21471" y="9224"/>
                  <a:pt x="21512" y="7321"/>
                </a:cubicBezTo>
                <a:cubicBezTo>
                  <a:pt x="21531" y="6401"/>
                  <a:pt x="21560" y="5498"/>
                  <a:pt x="21574" y="5315"/>
                </a:cubicBezTo>
                <a:cubicBezTo>
                  <a:pt x="21596" y="5045"/>
                  <a:pt x="21570" y="4963"/>
                  <a:pt x="21443" y="4869"/>
                </a:cubicBezTo>
                <a:cubicBezTo>
                  <a:pt x="21357" y="4806"/>
                  <a:pt x="21302" y="4704"/>
                  <a:pt x="21321" y="4645"/>
                </a:cubicBezTo>
                <a:cubicBezTo>
                  <a:pt x="21339" y="4587"/>
                  <a:pt x="21308" y="4514"/>
                  <a:pt x="21250" y="4483"/>
                </a:cubicBezTo>
                <a:cubicBezTo>
                  <a:pt x="21191" y="4452"/>
                  <a:pt x="20497" y="4091"/>
                  <a:pt x="19710" y="3681"/>
                </a:cubicBezTo>
                <a:lnTo>
                  <a:pt x="18282" y="2936"/>
                </a:lnTo>
                <a:lnTo>
                  <a:pt x="17659" y="3861"/>
                </a:lnTo>
                <a:cubicBezTo>
                  <a:pt x="17318" y="4369"/>
                  <a:pt x="17012" y="4883"/>
                  <a:pt x="16979" y="5001"/>
                </a:cubicBezTo>
                <a:cubicBezTo>
                  <a:pt x="16946" y="5120"/>
                  <a:pt x="16919" y="5430"/>
                  <a:pt x="16919" y="5694"/>
                </a:cubicBezTo>
                <a:cubicBezTo>
                  <a:pt x="16919" y="5957"/>
                  <a:pt x="16895" y="6201"/>
                  <a:pt x="16865" y="6237"/>
                </a:cubicBezTo>
                <a:cubicBezTo>
                  <a:pt x="16835" y="6273"/>
                  <a:pt x="16685" y="6230"/>
                  <a:pt x="16532" y="6140"/>
                </a:cubicBezTo>
                <a:cubicBezTo>
                  <a:pt x="16378" y="6050"/>
                  <a:pt x="16228" y="6018"/>
                  <a:pt x="16200" y="6069"/>
                </a:cubicBezTo>
                <a:cubicBezTo>
                  <a:pt x="16172" y="6119"/>
                  <a:pt x="16088" y="6114"/>
                  <a:pt x="16011" y="6057"/>
                </a:cubicBezTo>
                <a:cubicBezTo>
                  <a:pt x="15884" y="5963"/>
                  <a:pt x="15871" y="5869"/>
                  <a:pt x="15861" y="4963"/>
                </a:cubicBezTo>
                <a:lnTo>
                  <a:pt x="15849" y="3974"/>
                </a:lnTo>
                <a:lnTo>
                  <a:pt x="15815" y="4963"/>
                </a:lnTo>
                <a:cubicBezTo>
                  <a:pt x="15773" y="6153"/>
                  <a:pt x="15664" y="6315"/>
                  <a:pt x="15637" y="5229"/>
                </a:cubicBezTo>
                <a:cubicBezTo>
                  <a:pt x="15625" y="4707"/>
                  <a:pt x="15589" y="4425"/>
                  <a:pt x="15529" y="4360"/>
                </a:cubicBezTo>
                <a:cubicBezTo>
                  <a:pt x="15480" y="4306"/>
                  <a:pt x="15436" y="4117"/>
                  <a:pt x="15429" y="3940"/>
                </a:cubicBezTo>
                <a:cubicBezTo>
                  <a:pt x="15423" y="3762"/>
                  <a:pt x="15402" y="4087"/>
                  <a:pt x="15383" y="4663"/>
                </a:cubicBezTo>
                <a:cubicBezTo>
                  <a:pt x="15342" y="5897"/>
                  <a:pt x="15234" y="6107"/>
                  <a:pt x="15207" y="5001"/>
                </a:cubicBezTo>
                <a:cubicBezTo>
                  <a:pt x="15196" y="4529"/>
                  <a:pt x="15156" y="4184"/>
                  <a:pt x="15103" y="4105"/>
                </a:cubicBezTo>
                <a:cubicBezTo>
                  <a:pt x="15057" y="4034"/>
                  <a:pt x="15007" y="3843"/>
                  <a:pt x="14993" y="3678"/>
                </a:cubicBezTo>
                <a:cubicBezTo>
                  <a:pt x="14978" y="3514"/>
                  <a:pt x="14961" y="3845"/>
                  <a:pt x="14957" y="4416"/>
                </a:cubicBezTo>
                <a:cubicBezTo>
                  <a:pt x="14952" y="4987"/>
                  <a:pt x="14922" y="5487"/>
                  <a:pt x="14889" y="5525"/>
                </a:cubicBezTo>
                <a:cubicBezTo>
                  <a:pt x="14786" y="5649"/>
                  <a:pt x="14691" y="5103"/>
                  <a:pt x="14712" y="4510"/>
                </a:cubicBezTo>
                <a:cubicBezTo>
                  <a:pt x="14730" y="4022"/>
                  <a:pt x="14717" y="3938"/>
                  <a:pt x="14625" y="3951"/>
                </a:cubicBezTo>
                <a:cubicBezTo>
                  <a:pt x="14537" y="3964"/>
                  <a:pt x="14517" y="4083"/>
                  <a:pt x="14517" y="4592"/>
                </a:cubicBezTo>
                <a:cubicBezTo>
                  <a:pt x="14517" y="4935"/>
                  <a:pt x="14490" y="5247"/>
                  <a:pt x="14458" y="5285"/>
                </a:cubicBezTo>
                <a:cubicBezTo>
                  <a:pt x="14354" y="5410"/>
                  <a:pt x="14259" y="4861"/>
                  <a:pt x="14280" y="4266"/>
                </a:cubicBezTo>
                <a:cubicBezTo>
                  <a:pt x="14298" y="3780"/>
                  <a:pt x="14283" y="3678"/>
                  <a:pt x="14186" y="3629"/>
                </a:cubicBezTo>
                <a:cubicBezTo>
                  <a:pt x="14100" y="3585"/>
                  <a:pt x="14077" y="3494"/>
                  <a:pt x="14099" y="3269"/>
                </a:cubicBezTo>
                <a:cubicBezTo>
                  <a:pt x="14116" y="3102"/>
                  <a:pt x="14103" y="2996"/>
                  <a:pt x="14072" y="3033"/>
                </a:cubicBezTo>
                <a:cubicBezTo>
                  <a:pt x="14040" y="3071"/>
                  <a:pt x="14036" y="3499"/>
                  <a:pt x="14060" y="4030"/>
                </a:cubicBezTo>
                <a:cubicBezTo>
                  <a:pt x="14087" y="4643"/>
                  <a:pt x="14078" y="4986"/>
                  <a:pt x="14035" y="5038"/>
                </a:cubicBezTo>
                <a:cubicBezTo>
                  <a:pt x="13931" y="5162"/>
                  <a:pt x="13839" y="4703"/>
                  <a:pt x="13839" y="4056"/>
                </a:cubicBezTo>
                <a:cubicBezTo>
                  <a:pt x="13839" y="3640"/>
                  <a:pt x="13811" y="3441"/>
                  <a:pt x="13746" y="3393"/>
                </a:cubicBezTo>
                <a:cubicBezTo>
                  <a:pt x="13671" y="3337"/>
                  <a:pt x="13654" y="3445"/>
                  <a:pt x="13654" y="3959"/>
                </a:cubicBezTo>
                <a:cubicBezTo>
                  <a:pt x="13654" y="4658"/>
                  <a:pt x="13614" y="4818"/>
                  <a:pt x="13490" y="4618"/>
                </a:cubicBezTo>
                <a:cubicBezTo>
                  <a:pt x="13440" y="4538"/>
                  <a:pt x="13407" y="4235"/>
                  <a:pt x="13407" y="3854"/>
                </a:cubicBezTo>
                <a:cubicBezTo>
                  <a:pt x="13407" y="3404"/>
                  <a:pt x="13382" y="3206"/>
                  <a:pt x="13316" y="3157"/>
                </a:cubicBezTo>
                <a:cubicBezTo>
                  <a:pt x="13241" y="3101"/>
                  <a:pt x="13222" y="3205"/>
                  <a:pt x="13222" y="3719"/>
                </a:cubicBezTo>
                <a:cubicBezTo>
                  <a:pt x="13222" y="4418"/>
                  <a:pt x="13183" y="4578"/>
                  <a:pt x="13058" y="4378"/>
                </a:cubicBezTo>
                <a:cubicBezTo>
                  <a:pt x="13008" y="4298"/>
                  <a:pt x="12977" y="3995"/>
                  <a:pt x="12977" y="3614"/>
                </a:cubicBezTo>
                <a:cubicBezTo>
                  <a:pt x="12977" y="3164"/>
                  <a:pt x="12951" y="2966"/>
                  <a:pt x="12885" y="2917"/>
                </a:cubicBezTo>
                <a:cubicBezTo>
                  <a:pt x="12809" y="2860"/>
                  <a:pt x="12792" y="2975"/>
                  <a:pt x="12792" y="3554"/>
                </a:cubicBezTo>
                <a:cubicBezTo>
                  <a:pt x="12792" y="3942"/>
                  <a:pt x="12765" y="4291"/>
                  <a:pt x="12732" y="4330"/>
                </a:cubicBezTo>
                <a:cubicBezTo>
                  <a:pt x="12635" y="4446"/>
                  <a:pt x="12545" y="3969"/>
                  <a:pt x="12545" y="3340"/>
                </a:cubicBezTo>
                <a:cubicBezTo>
                  <a:pt x="12545" y="2924"/>
                  <a:pt x="12518" y="2725"/>
                  <a:pt x="12453" y="2677"/>
                </a:cubicBezTo>
                <a:cubicBezTo>
                  <a:pt x="12377" y="2620"/>
                  <a:pt x="12360" y="2735"/>
                  <a:pt x="12360" y="3314"/>
                </a:cubicBezTo>
                <a:cubicBezTo>
                  <a:pt x="12360" y="3702"/>
                  <a:pt x="12336" y="4051"/>
                  <a:pt x="12304" y="4090"/>
                </a:cubicBezTo>
                <a:cubicBezTo>
                  <a:pt x="12206" y="4207"/>
                  <a:pt x="12114" y="3727"/>
                  <a:pt x="12114" y="3093"/>
                </a:cubicBezTo>
                <a:cubicBezTo>
                  <a:pt x="12114" y="2764"/>
                  <a:pt x="12086" y="2463"/>
                  <a:pt x="12052" y="2422"/>
                </a:cubicBezTo>
                <a:cubicBezTo>
                  <a:pt x="12018" y="2381"/>
                  <a:pt x="11985" y="2229"/>
                  <a:pt x="11979" y="2085"/>
                </a:cubicBezTo>
                <a:cubicBezTo>
                  <a:pt x="11973" y="1941"/>
                  <a:pt x="11952" y="2242"/>
                  <a:pt x="11932" y="2752"/>
                </a:cubicBezTo>
                <a:cubicBezTo>
                  <a:pt x="11892" y="3833"/>
                  <a:pt x="11784" y="3985"/>
                  <a:pt x="11757" y="2999"/>
                </a:cubicBezTo>
                <a:cubicBezTo>
                  <a:pt x="11746" y="2608"/>
                  <a:pt x="11701" y="2263"/>
                  <a:pt x="11653" y="2190"/>
                </a:cubicBezTo>
                <a:cubicBezTo>
                  <a:pt x="11607" y="2119"/>
                  <a:pt x="11554" y="1957"/>
                  <a:pt x="11535" y="1826"/>
                </a:cubicBezTo>
                <a:cubicBezTo>
                  <a:pt x="11517" y="1695"/>
                  <a:pt x="11513" y="2028"/>
                  <a:pt x="11528" y="2568"/>
                </a:cubicBezTo>
                <a:cubicBezTo>
                  <a:pt x="11542" y="3108"/>
                  <a:pt x="11530" y="3577"/>
                  <a:pt x="11499" y="3614"/>
                </a:cubicBezTo>
                <a:cubicBezTo>
                  <a:pt x="11404" y="3728"/>
                  <a:pt x="11314" y="3244"/>
                  <a:pt x="11314" y="2621"/>
                </a:cubicBezTo>
                <a:cubicBezTo>
                  <a:pt x="11314" y="2204"/>
                  <a:pt x="11286" y="2009"/>
                  <a:pt x="11221" y="1961"/>
                </a:cubicBezTo>
                <a:cubicBezTo>
                  <a:pt x="11145" y="1905"/>
                  <a:pt x="11129" y="2020"/>
                  <a:pt x="11129" y="2598"/>
                </a:cubicBezTo>
                <a:cubicBezTo>
                  <a:pt x="11129" y="2986"/>
                  <a:pt x="11101" y="3335"/>
                  <a:pt x="11069" y="3374"/>
                </a:cubicBezTo>
                <a:cubicBezTo>
                  <a:pt x="10971" y="3491"/>
                  <a:pt x="10882" y="3011"/>
                  <a:pt x="10882" y="2377"/>
                </a:cubicBezTo>
                <a:cubicBezTo>
                  <a:pt x="10882" y="2048"/>
                  <a:pt x="10854" y="1747"/>
                  <a:pt x="10820" y="1706"/>
                </a:cubicBezTo>
                <a:cubicBezTo>
                  <a:pt x="10786" y="1666"/>
                  <a:pt x="10753" y="1513"/>
                  <a:pt x="10747" y="1369"/>
                </a:cubicBezTo>
                <a:cubicBezTo>
                  <a:pt x="10741" y="1225"/>
                  <a:pt x="10720" y="1509"/>
                  <a:pt x="10701" y="2002"/>
                </a:cubicBezTo>
                <a:cubicBezTo>
                  <a:pt x="10661" y="3023"/>
                  <a:pt x="10552" y="3160"/>
                  <a:pt x="10523" y="2223"/>
                </a:cubicBezTo>
                <a:cubicBezTo>
                  <a:pt x="10511" y="1826"/>
                  <a:pt x="10469" y="1552"/>
                  <a:pt x="10406" y="1463"/>
                </a:cubicBezTo>
                <a:cubicBezTo>
                  <a:pt x="10348" y="1381"/>
                  <a:pt x="10323" y="1240"/>
                  <a:pt x="10346" y="1125"/>
                </a:cubicBezTo>
                <a:cubicBezTo>
                  <a:pt x="10367" y="1017"/>
                  <a:pt x="10356" y="927"/>
                  <a:pt x="10321" y="927"/>
                </a:cubicBezTo>
                <a:cubicBezTo>
                  <a:pt x="10279" y="927"/>
                  <a:pt x="10272" y="1245"/>
                  <a:pt x="10300" y="1867"/>
                </a:cubicBezTo>
                <a:cubicBezTo>
                  <a:pt x="10328" y="2490"/>
                  <a:pt x="10320" y="2834"/>
                  <a:pt x="10277" y="2887"/>
                </a:cubicBezTo>
                <a:cubicBezTo>
                  <a:pt x="10173" y="3011"/>
                  <a:pt x="10080" y="2551"/>
                  <a:pt x="10080" y="1905"/>
                </a:cubicBezTo>
                <a:cubicBezTo>
                  <a:pt x="10080" y="1498"/>
                  <a:pt x="10053" y="1291"/>
                  <a:pt x="9991" y="1245"/>
                </a:cubicBezTo>
                <a:cubicBezTo>
                  <a:pt x="9922" y="1193"/>
                  <a:pt x="9898" y="1315"/>
                  <a:pt x="9883" y="1800"/>
                </a:cubicBezTo>
                <a:cubicBezTo>
                  <a:pt x="9870" y="2256"/>
                  <a:pt x="9840" y="2422"/>
                  <a:pt x="9772" y="2422"/>
                </a:cubicBezTo>
                <a:cubicBezTo>
                  <a:pt x="9704" y="2422"/>
                  <a:pt x="9675" y="2256"/>
                  <a:pt x="9662" y="1796"/>
                </a:cubicBezTo>
                <a:cubicBezTo>
                  <a:pt x="9652" y="1452"/>
                  <a:pt x="9601" y="1023"/>
                  <a:pt x="9550" y="841"/>
                </a:cubicBezTo>
                <a:cubicBezTo>
                  <a:pt x="9462" y="530"/>
                  <a:pt x="9458" y="563"/>
                  <a:pt x="9496" y="1425"/>
                </a:cubicBezTo>
                <a:cubicBezTo>
                  <a:pt x="9521" y="2004"/>
                  <a:pt x="9513" y="2363"/>
                  <a:pt x="9473" y="2411"/>
                </a:cubicBezTo>
                <a:cubicBezTo>
                  <a:pt x="9371" y="2532"/>
                  <a:pt x="9280" y="2065"/>
                  <a:pt x="9280" y="1425"/>
                </a:cubicBezTo>
                <a:cubicBezTo>
                  <a:pt x="9280" y="1018"/>
                  <a:pt x="9252" y="815"/>
                  <a:pt x="9190" y="769"/>
                </a:cubicBezTo>
                <a:cubicBezTo>
                  <a:pt x="9121" y="717"/>
                  <a:pt x="9098" y="839"/>
                  <a:pt x="9084" y="1324"/>
                </a:cubicBezTo>
                <a:cubicBezTo>
                  <a:pt x="9070" y="1780"/>
                  <a:pt x="9040" y="1942"/>
                  <a:pt x="8972" y="1942"/>
                </a:cubicBezTo>
                <a:cubicBezTo>
                  <a:pt x="8903" y="1942"/>
                  <a:pt x="8874" y="1776"/>
                  <a:pt x="8860" y="1287"/>
                </a:cubicBezTo>
                <a:cubicBezTo>
                  <a:pt x="8834" y="391"/>
                  <a:pt x="8725" y="211"/>
                  <a:pt x="8725" y="1065"/>
                </a:cubicBezTo>
                <a:cubicBezTo>
                  <a:pt x="8725" y="1429"/>
                  <a:pt x="8708" y="1760"/>
                  <a:pt x="8685" y="1804"/>
                </a:cubicBezTo>
                <a:cubicBezTo>
                  <a:pt x="8591" y="1987"/>
                  <a:pt x="8478" y="1583"/>
                  <a:pt x="8478" y="1058"/>
                </a:cubicBezTo>
                <a:cubicBezTo>
                  <a:pt x="8478" y="750"/>
                  <a:pt x="8453" y="446"/>
                  <a:pt x="8422" y="383"/>
                </a:cubicBezTo>
                <a:cubicBezTo>
                  <a:pt x="8392" y="321"/>
                  <a:pt x="8352" y="162"/>
                  <a:pt x="8334" y="31"/>
                </a:cubicBezTo>
                <a:cubicBezTo>
                  <a:pt x="8330" y="6"/>
                  <a:pt x="8329" y="-3"/>
                  <a:pt x="8326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6" name="image4.jpeg"/>
          <p:cNvPicPr>
            <a:picLocks noChangeAspect="1"/>
          </p:cNvPicPr>
          <p:nvPr/>
        </p:nvPicPr>
        <p:blipFill>
          <a:blip r:embed="rId3">
            <a:extLst/>
          </a:blip>
          <a:srcRect l="7133" t="17247" r="62221" b="18267"/>
          <a:stretch>
            <a:fillRect/>
          </a:stretch>
        </p:blipFill>
        <p:spPr>
          <a:xfrm>
            <a:off x="7699160" y="5739255"/>
            <a:ext cx="971551" cy="581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0" extrusionOk="0">
                <a:moveTo>
                  <a:pt x="11709" y="14"/>
                </a:moveTo>
                <a:cubicBezTo>
                  <a:pt x="11137" y="45"/>
                  <a:pt x="10550" y="129"/>
                  <a:pt x="9953" y="262"/>
                </a:cubicBezTo>
                <a:cubicBezTo>
                  <a:pt x="3968" y="1600"/>
                  <a:pt x="0" y="6462"/>
                  <a:pt x="0" y="12469"/>
                </a:cubicBezTo>
                <a:cubicBezTo>
                  <a:pt x="0" y="16554"/>
                  <a:pt x="1938" y="19637"/>
                  <a:pt x="5329" y="20942"/>
                </a:cubicBezTo>
                <a:cubicBezTo>
                  <a:pt x="6155" y="21259"/>
                  <a:pt x="7431" y="21397"/>
                  <a:pt x="8762" y="21365"/>
                </a:cubicBezTo>
                <a:cubicBezTo>
                  <a:pt x="10092" y="21333"/>
                  <a:pt x="11471" y="21130"/>
                  <a:pt x="12521" y="20767"/>
                </a:cubicBezTo>
                <a:cubicBezTo>
                  <a:pt x="15600" y="19702"/>
                  <a:pt x="18788" y="16638"/>
                  <a:pt x="20188" y="13388"/>
                </a:cubicBezTo>
                <a:cubicBezTo>
                  <a:pt x="20398" y="12902"/>
                  <a:pt x="20806" y="12705"/>
                  <a:pt x="21600" y="12600"/>
                </a:cubicBezTo>
                <a:lnTo>
                  <a:pt x="21600" y="11127"/>
                </a:lnTo>
                <a:cubicBezTo>
                  <a:pt x="20749" y="10949"/>
                  <a:pt x="20643" y="10692"/>
                  <a:pt x="20912" y="10164"/>
                </a:cubicBezTo>
                <a:cubicBezTo>
                  <a:pt x="20988" y="10014"/>
                  <a:pt x="21184" y="9893"/>
                  <a:pt x="21600" y="9800"/>
                </a:cubicBezTo>
                <a:lnTo>
                  <a:pt x="21600" y="8152"/>
                </a:lnTo>
                <a:lnTo>
                  <a:pt x="21053" y="8137"/>
                </a:lnTo>
                <a:lnTo>
                  <a:pt x="20347" y="6037"/>
                </a:lnTo>
                <a:cubicBezTo>
                  <a:pt x="19008" y="2037"/>
                  <a:pt x="15711" y="-203"/>
                  <a:pt x="11709" y="1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8416080" y="5950207"/>
            <a:ext cx="1307132" cy="836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73" extrusionOk="0">
                <a:moveTo>
                  <a:pt x="0" y="1153"/>
                </a:moveTo>
                <a:cubicBezTo>
                  <a:pt x="1757" y="674"/>
                  <a:pt x="3529" y="343"/>
                  <a:pt x="5308" y="162"/>
                </a:cubicBezTo>
                <a:cubicBezTo>
                  <a:pt x="6688" y="23"/>
                  <a:pt x="8071" y="-27"/>
                  <a:pt x="9453" y="14"/>
                </a:cubicBezTo>
                <a:cubicBezTo>
                  <a:pt x="10806" y="0"/>
                  <a:pt x="12158" y="138"/>
                  <a:pt x="13499" y="428"/>
                </a:cubicBezTo>
                <a:cubicBezTo>
                  <a:pt x="14585" y="663"/>
                  <a:pt x="15662" y="997"/>
                  <a:pt x="16723" y="1428"/>
                </a:cubicBezTo>
                <a:cubicBezTo>
                  <a:pt x="17749" y="1927"/>
                  <a:pt x="18670" y="2850"/>
                  <a:pt x="19390" y="4099"/>
                </a:cubicBezTo>
                <a:cubicBezTo>
                  <a:pt x="20765" y="6485"/>
                  <a:pt x="21265" y="9713"/>
                  <a:pt x="21441" y="12916"/>
                </a:cubicBezTo>
                <a:cubicBezTo>
                  <a:pt x="21600" y="15802"/>
                  <a:pt x="21517" y="18713"/>
                  <a:pt x="21190" y="21573"/>
                </a:cubicBezTo>
              </a:path>
            </a:pathLst>
          </a:custGeom>
          <a:ln w="508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8522145" y="6026341"/>
            <a:ext cx="1097232" cy="74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510" extrusionOk="0">
                <a:moveTo>
                  <a:pt x="0" y="973"/>
                </a:moveTo>
                <a:cubicBezTo>
                  <a:pt x="1370" y="814"/>
                  <a:pt x="2740" y="656"/>
                  <a:pt x="4110" y="497"/>
                </a:cubicBezTo>
                <a:cubicBezTo>
                  <a:pt x="5480" y="339"/>
                  <a:pt x="6849" y="180"/>
                  <a:pt x="8219" y="22"/>
                </a:cubicBezTo>
                <a:cubicBezTo>
                  <a:pt x="10010" y="-90"/>
                  <a:pt x="11801" y="229"/>
                  <a:pt x="13523" y="967"/>
                </a:cubicBezTo>
                <a:cubicBezTo>
                  <a:pt x="14754" y="1494"/>
                  <a:pt x="15939" y="2232"/>
                  <a:pt x="17055" y="3164"/>
                </a:cubicBezTo>
                <a:cubicBezTo>
                  <a:pt x="17562" y="3646"/>
                  <a:pt x="18029" y="4211"/>
                  <a:pt x="18447" y="4851"/>
                </a:cubicBezTo>
                <a:cubicBezTo>
                  <a:pt x="19674" y="6729"/>
                  <a:pt x="20418" y="9087"/>
                  <a:pt x="20875" y="11510"/>
                </a:cubicBezTo>
                <a:cubicBezTo>
                  <a:pt x="21479" y="14714"/>
                  <a:pt x="21600" y="18128"/>
                  <a:pt x="21178" y="21510"/>
                </a:cubicBezTo>
              </a:path>
            </a:pathLst>
          </a:custGeom>
          <a:ln w="50800">
            <a:solidFill>
              <a:srgbClr val="AF61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838787"/>
                </a:solidFill>
              </a:defRPr>
            </a:pPr>
            <a:endParaRPr/>
          </a:p>
        </p:txBody>
      </p:sp>
      <p:pic>
        <p:nvPicPr>
          <p:cNvPr id="209" name="image2.jpeg"/>
          <p:cNvPicPr>
            <a:picLocks noChangeAspect="1"/>
          </p:cNvPicPr>
          <p:nvPr/>
        </p:nvPicPr>
        <p:blipFill>
          <a:blip r:embed="rId4">
            <a:extLst/>
          </a:blip>
          <a:srcRect l="6710" t="7434" r="6411" b="8408"/>
          <a:stretch>
            <a:fillRect/>
          </a:stretch>
        </p:blipFill>
        <p:spPr>
          <a:xfrm>
            <a:off x="7755627" y="1466664"/>
            <a:ext cx="4215573" cy="374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94" extrusionOk="0">
                <a:moveTo>
                  <a:pt x="7971" y="0"/>
                </a:moveTo>
                <a:cubicBezTo>
                  <a:pt x="7144" y="-3"/>
                  <a:pt x="5815" y="16"/>
                  <a:pt x="3761" y="53"/>
                </a:cubicBezTo>
                <a:cubicBezTo>
                  <a:pt x="501" y="111"/>
                  <a:pt x="336" y="130"/>
                  <a:pt x="116" y="478"/>
                </a:cubicBezTo>
                <a:cubicBezTo>
                  <a:pt x="-17" y="687"/>
                  <a:pt x="-39" y="911"/>
                  <a:pt x="69" y="952"/>
                </a:cubicBezTo>
                <a:cubicBezTo>
                  <a:pt x="126" y="973"/>
                  <a:pt x="141" y="2698"/>
                  <a:pt x="142" y="9280"/>
                </a:cubicBezTo>
                <a:lnTo>
                  <a:pt x="142" y="17578"/>
                </a:lnTo>
                <a:lnTo>
                  <a:pt x="729" y="18904"/>
                </a:lnTo>
                <a:cubicBezTo>
                  <a:pt x="1607" y="20889"/>
                  <a:pt x="1475" y="20682"/>
                  <a:pt x="1869" y="20663"/>
                </a:cubicBezTo>
                <a:cubicBezTo>
                  <a:pt x="2054" y="20654"/>
                  <a:pt x="2797" y="20589"/>
                  <a:pt x="3522" y="20519"/>
                </a:cubicBezTo>
                <a:cubicBezTo>
                  <a:pt x="5304" y="20346"/>
                  <a:pt x="7324" y="20162"/>
                  <a:pt x="9244" y="19995"/>
                </a:cubicBezTo>
                <a:lnTo>
                  <a:pt x="10839" y="19856"/>
                </a:lnTo>
                <a:lnTo>
                  <a:pt x="11048" y="20087"/>
                </a:lnTo>
                <a:cubicBezTo>
                  <a:pt x="11218" y="20272"/>
                  <a:pt x="11310" y="20318"/>
                  <a:pt x="11519" y="20332"/>
                </a:cubicBezTo>
                <a:cubicBezTo>
                  <a:pt x="11662" y="20341"/>
                  <a:pt x="11810" y="20328"/>
                  <a:pt x="11846" y="20304"/>
                </a:cubicBezTo>
                <a:cubicBezTo>
                  <a:pt x="11898" y="20268"/>
                  <a:pt x="20821" y="21490"/>
                  <a:pt x="21147" y="21578"/>
                </a:cubicBezTo>
                <a:cubicBezTo>
                  <a:pt x="21194" y="21590"/>
                  <a:pt x="21307" y="21597"/>
                  <a:pt x="21397" y="21592"/>
                </a:cubicBezTo>
                <a:lnTo>
                  <a:pt x="21561" y="21583"/>
                </a:lnTo>
                <a:lnTo>
                  <a:pt x="21551" y="18294"/>
                </a:lnTo>
                <a:cubicBezTo>
                  <a:pt x="21546" y="16484"/>
                  <a:pt x="21530" y="14984"/>
                  <a:pt x="21518" y="14963"/>
                </a:cubicBezTo>
                <a:cubicBezTo>
                  <a:pt x="21507" y="14941"/>
                  <a:pt x="21492" y="11941"/>
                  <a:pt x="21482" y="8294"/>
                </a:cubicBezTo>
                <a:lnTo>
                  <a:pt x="21466" y="1663"/>
                </a:lnTo>
                <a:lnTo>
                  <a:pt x="20028" y="1617"/>
                </a:lnTo>
                <a:cubicBezTo>
                  <a:pt x="19240" y="1592"/>
                  <a:pt x="17065" y="1520"/>
                  <a:pt x="15195" y="1457"/>
                </a:cubicBezTo>
                <a:cubicBezTo>
                  <a:pt x="11728" y="1340"/>
                  <a:pt x="11503" y="1316"/>
                  <a:pt x="11761" y="1102"/>
                </a:cubicBezTo>
                <a:cubicBezTo>
                  <a:pt x="11878" y="1004"/>
                  <a:pt x="11893" y="786"/>
                  <a:pt x="11789" y="693"/>
                </a:cubicBezTo>
                <a:cubicBezTo>
                  <a:pt x="11698" y="611"/>
                  <a:pt x="11080" y="466"/>
                  <a:pt x="10056" y="286"/>
                </a:cubicBezTo>
                <a:cubicBezTo>
                  <a:pt x="9614" y="209"/>
                  <a:pt x="9217" y="111"/>
                  <a:pt x="9173" y="71"/>
                </a:cubicBezTo>
                <a:cubicBezTo>
                  <a:pt x="9124" y="26"/>
                  <a:pt x="8798" y="3"/>
                  <a:pt x="797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4411388" y="5157861"/>
            <a:ext cx="398775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Some sensors for your supplies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919388" y="2657648"/>
            <a:ext cx="297175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Your fridge and pantry</a:t>
            </a:r>
          </a:p>
        </p:txBody>
      </p:sp>
      <p:pic>
        <p:nvPicPr>
          <p:cNvPr id="212" name="image5.jpeg"/>
          <p:cNvPicPr>
            <a:picLocks noChangeAspect="1"/>
          </p:cNvPicPr>
          <p:nvPr/>
        </p:nvPicPr>
        <p:blipFill>
          <a:blip r:embed="rId5">
            <a:extLst/>
          </a:blip>
          <a:srcRect l="7605" t="7858" r="8580" b="11002"/>
          <a:stretch>
            <a:fillRect/>
          </a:stretch>
        </p:blipFill>
        <p:spPr>
          <a:xfrm>
            <a:off x="933786" y="3467645"/>
            <a:ext cx="3173207" cy="1940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7" extrusionOk="0">
                <a:moveTo>
                  <a:pt x="2572" y="1"/>
                </a:moveTo>
                <a:cubicBezTo>
                  <a:pt x="1449" y="-5"/>
                  <a:pt x="316" y="27"/>
                  <a:pt x="181" y="98"/>
                </a:cubicBezTo>
                <a:cubicBezTo>
                  <a:pt x="47" y="167"/>
                  <a:pt x="30" y="457"/>
                  <a:pt x="6" y="2808"/>
                </a:cubicBezTo>
                <a:cubicBezTo>
                  <a:pt x="-2" y="3638"/>
                  <a:pt x="-1" y="5624"/>
                  <a:pt x="6" y="7932"/>
                </a:cubicBezTo>
                <a:cubicBezTo>
                  <a:pt x="7" y="7942"/>
                  <a:pt x="9" y="7953"/>
                  <a:pt x="9" y="7963"/>
                </a:cubicBezTo>
                <a:cubicBezTo>
                  <a:pt x="10" y="8157"/>
                  <a:pt x="10" y="8376"/>
                  <a:pt x="11" y="8576"/>
                </a:cubicBezTo>
                <a:cubicBezTo>
                  <a:pt x="16" y="10132"/>
                  <a:pt x="22" y="11736"/>
                  <a:pt x="33" y="13378"/>
                </a:cubicBezTo>
                <a:cubicBezTo>
                  <a:pt x="53" y="16365"/>
                  <a:pt x="69" y="18127"/>
                  <a:pt x="90" y="19327"/>
                </a:cubicBezTo>
                <a:cubicBezTo>
                  <a:pt x="117" y="20551"/>
                  <a:pt x="153" y="21295"/>
                  <a:pt x="192" y="21401"/>
                </a:cubicBezTo>
                <a:cubicBezTo>
                  <a:pt x="217" y="21466"/>
                  <a:pt x="661" y="21509"/>
                  <a:pt x="1494" y="21533"/>
                </a:cubicBezTo>
                <a:cubicBezTo>
                  <a:pt x="1883" y="21542"/>
                  <a:pt x="2392" y="21544"/>
                  <a:pt x="2927" y="21551"/>
                </a:cubicBezTo>
                <a:cubicBezTo>
                  <a:pt x="3209" y="21552"/>
                  <a:pt x="3450" y="21560"/>
                  <a:pt x="3782" y="21560"/>
                </a:cubicBezTo>
                <a:cubicBezTo>
                  <a:pt x="4708" y="21561"/>
                  <a:pt x="5393" y="21562"/>
                  <a:pt x="5916" y="21573"/>
                </a:cubicBezTo>
                <a:cubicBezTo>
                  <a:pt x="12150" y="21595"/>
                  <a:pt x="21268" y="21532"/>
                  <a:pt x="21373" y="21410"/>
                </a:cubicBezTo>
                <a:cubicBezTo>
                  <a:pt x="21375" y="21404"/>
                  <a:pt x="21376" y="21382"/>
                  <a:pt x="21378" y="21370"/>
                </a:cubicBezTo>
                <a:cubicBezTo>
                  <a:pt x="21473" y="20859"/>
                  <a:pt x="21598" y="3632"/>
                  <a:pt x="21529" y="411"/>
                </a:cubicBezTo>
                <a:lnTo>
                  <a:pt x="21521" y="200"/>
                </a:lnTo>
                <a:cubicBezTo>
                  <a:pt x="21506" y="192"/>
                  <a:pt x="21493" y="184"/>
                  <a:pt x="21478" y="164"/>
                </a:cubicBezTo>
                <a:cubicBezTo>
                  <a:pt x="21415" y="79"/>
                  <a:pt x="19900" y="41"/>
                  <a:pt x="16788" y="45"/>
                </a:cubicBezTo>
                <a:cubicBezTo>
                  <a:pt x="16395" y="202"/>
                  <a:pt x="13242" y="203"/>
                  <a:pt x="12700" y="54"/>
                </a:cubicBezTo>
                <a:cubicBezTo>
                  <a:pt x="11419" y="57"/>
                  <a:pt x="10130" y="61"/>
                  <a:pt x="8886" y="58"/>
                </a:cubicBezTo>
                <a:cubicBezTo>
                  <a:pt x="8883" y="64"/>
                  <a:pt x="8882" y="70"/>
                  <a:pt x="8878" y="76"/>
                </a:cubicBezTo>
                <a:cubicBezTo>
                  <a:pt x="8776" y="243"/>
                  <a:pt x="6120" y="313"/>
                  <a:pt x="5830" y="155"/>
                </a:cubicBezTo>
                <a:cubicBezTo>
                  <a:pt x="5738" y="105"/>
                  <a:pt x="5542" y="107"/>
                  <a:pt x="5396" y="160"/>
                </a:cubicBezTo>
                <a:cubicBezTo>
                  <a:pt x="5250" y="214"/>
                  <a:pt x="5035" y="196"/>
                  <a:pt x="4919" y="120"/>
                </a:cubicBezTo>
                <a:cubicBezTo>
                  <a:pt x="4810" y="48"/>
                  <a:pt x="3696" y="6"/>
                  <a:pt x="2572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image6.jpeg"/>
          <p:cNvPicPr>
            <a:picLocks noChangeAspect="1"/>
          </p:cNvPicPr>
          <p:nvPr/>
        </p:nvPicPr>
        <p:blipFill>
          <a:blip r:embed="rId6">
            <a:extLst/>
          </a:blip>
          <a:srcRect l="18694" t="4824" r="27174" b="5631"/>
          <a:stretch>
            <a:fillRect/>
          </a:stretch>
        </p:blipFill>
        <p:spPr>
          <a:xfrm>
            <a:off x="1512909" y="6615139"/>
            <a:ext cx="656485" cy="72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image6.jpeg"/>
          <p:cNvPicPr>
            <a:picLocks noChangeAspect="1"/>
          </p:cNvPicPr>
          <p:nvPr/>
        </p:nvPicPr>
        <p:blipFill>
          <a:blip r:embed="rId6">
            <a:extLst/>
          </a:blip>
          <a:srcRect l="18694" t="4824" r="27174" b="5631"/>
          <a:stretch>
            <a:fillRect/>
          </a:stretch>
        </p:blipFill>
        <p:spPr>
          <a:xfrm>
            <a:off x="1805009" y="6617165"/>
            <a:ext cx="656485" cy="723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5" name="image6.jpeg"/>
          <p:cNvPicPr>
            <a:picLocks noChangeAspect="1"/>
          </p:cNvPicPr>
          <p:nvPr/>
        </p:nvPicPr>
        <p:blipFill>
          <a:blip r:embed="rId6">
            <a:extLst/>
          </a:blip>
          <a:srcRect l="18694" t="4824" r="27174" b="5631"/>
          <a:stretch>
            <a:fillRect/>
          </a:stretch>
        </p:blipFill>
        <p:spPr>
          <a:xfrm>
            <a:off x="2135210" y="6615139"/>
            <a:ext cx="656486" cy="72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9" h="21551" extrusionOk="0">
                <a:moveTo>
                  <a:pt x="1999" y="12"/>
                </a:moveTo>
                <a:cubicBezTo>
                  <a:pt x="1614" y="50"/>
                  <a:pt x="1248" y="169"/>
                  <a:pt x="941" y="378"/>
                </a:cubicBezTo>
                <a:cubicBezTo>
                  <a:pt x="72" y="966"/>
                  <a:pt x="-248" y="2068"/>
                  <a:pt x="206" y="2918"/>
                </a:cubicBezTo>
                <a:cubicBezTo>
                  <a:pt x="312" y="3115"/>
                  <a:pt x="689" y="3572"/>
                  <a:pt x="1393" y="4383"/>
                </a:cubicBezTo>
                <a:cubicBezTo>
                  <a:pt x="1629" y="4654"/>
                  <a:pt x="1981" y="5072"/>
                  <a:pt x="2180" y="5305"/>
                </a:cubicBezTo>
                <a:cubicBezTo>
                  <a:pt x="2379" y="5538"/>
                  <a:pt x="2563" y="5756"/>
                  <a:pt x="2593" y="5789"/>
                </a:cubicBezTo>
                <a:cubicBezTo>
                  <a:pt x="2624" y="5823"/>
                  <a:pt x="2665" y="5987"/>
                  <a:pt x="2683" y="6155"/>
                </a:cubicBezTo>
                <a:cubicBezTo>
                  <a:pt x="2723" y="6511"/>
                  <a:pt x="2768" y="6579"/>
                  <a:pt x="3070" y="6900"/>
                </a:cubicBezTo>
                <a:cubicBezTo>
                  <a:pt x="3285" y="7128"/>
                  <a:pt x="3315" y="7151"/>
                  <a:pt x="3612" y="7242"/>
                </a:cubicBezTo>
                <a:cubicBezTo>
                  <a:pt x="3889" y="7326"/>
                  <a:pt x="3958" y="7344"/>
                  <a:pt x="4231" y="7325"/>
                </a:cubicBezTo>
                <a:cubicBezTo>
                  <a:pt x="4402" y="7314"/>
                  <a:pt x="4678" y="7260"/>
                  <a:pt x="4837" y="7219"/>
                </a:cubicBezTo>
                <a:lnTo>
                  <a:pt x="5121" y="7148"/>
                </a:lnTo>
                <a:lnTo>
                  <a:pt x="5186" y="7230"/>
                </a:lnTo>
                <a:cubicBezTo>
                  <a:pt x="5218" y="7275"/>
                  <a:pt x="5284" y="7348"/>
                  <a:pt x="5340" y="7396"/>
                </a:cubicBezTo>
                <a:cubicBezTo>
                  <a:pt x="5526" y="7558"/>
                  <a:pt x="5869" y="7943"/>
                  <a:pt x="5869" y="7987"/>
                </a:cubicBezTo>
                <a:cubicBezTo>
                  <a:pt x="5869" y="8011"/>
                  <a:pt x="5925" y="8053"/>
                  <a:pt x="5985" y="8081"/>
                </a:cubicBezTo>
                <a:cubicBezTo>
                  <a:pt x="6045" y="8110"/>
                  <a:pt x="6162" y="8230"/>
                  <a:pt x="6256" y="8341"/>
                </a:cubicBezTo>
                <a:cubicBezTo>
                  <a:pt x="6349" y="8453"/>
                  <a:pt x="6756" y="8891"/>
                  <a:pt x="7159" y="9322"/>
                </a:cubicBezTo>
                <a:cubicBezTo>
                  <a:pt x="8469" y="10725"/>
                  <a:pt x="8858" y="11157"/>
                  <a:pt x="10281" y="12760"/>
                </a:cubicBezTo>
                <a:cubicBezTo>
                  <a:pt x="11862" y="14541"/>
                  <a:pt x="11975" y="14659"/>
                  <a:pt x="12074" y="14780"/>
                </a:cubicBezTo>
                <a:cubicBezTo>
                  <a:pt x="12127" y="14845"/>
                  <a:pt x="12320" y="15064"/>
                  <a:pt x="12500" y="15264"/>
                </a:cubicBezTo>
                <a:cubicBezTo>
                  <a:pt x="12680" y="15465"/>
                  <a:pt x="12858" y="15672"/>
                  <a:pt x="12900" y="15725"/>
                </a:cubicBezTo>
                <a:cubicBezTo>
                  <a:pt x="12943" y="15778"/>
                  <a:pt x="13226" y="16101"/>
                  <a:pt x="13532" y="16446"/>
                </a:cubicBezTo>
                <a:cubicBezTo>
                  <a:pt x="13839" y="16791"/>
                  <a:pt x="14443" y="17475"/>
                  <a:pt x="14874" y="17970"/>
                </a:cubicBezTo>
                <a:cubicBezTo>
                  <a:pt x="15305" y="18464"/>
                  <a:pt x="15899" y="19141"/>
                  <a:pt x="16190" y="19470"/>
                </a:cubicBezTo>
                <a:cubicBezTo>
                  <a:pt x="16481" y="19800"/>
                  <a:pt x="16795" y="20171"/>
                  <a:pt x="16899" y="20297"/>
                </a:cubicBezTo>
                <a:cubicBezTo>
                  <a:pt x="17004" y="20423"/>
                  <a:pt x="17107" y="20549"/>
                  <a:pt x="17131" y="20569"/>
                </a:cubicBezTo>
                <a:cubicBezTo>
                  <a:pt x="17154" y="20588"/>
                  <a:pt x="17334" y="20789"/>
                  <a:pt x="17531" y="21018"/>
                </a:cubicBezTo>
                <a:cubicBezTo>
                  <a:pt x="17833" y="21369"/>
                  <a:pt x="17914" y="21425"/>
                  <a:pt x="17983" y="21407"/>
                </a:cubicBezTo>
                <a:cubicBezTo>
                  <a:pt x="18442" y="21285"/>
                  <a:pt x="18434" y="21269"/>
                  <a:pt x="17905" y="20675"/>
                </a:cubicBezTo>
                <a:cubicBezTo>
                  <a:pt x="17735" y="20485"/>
                  <a:pt x="17419" y="20116"/>
                  <a:pt x="17196" y="19860"/>
                </a:cubicBezTo>
                <a:cubicBezTo>
                  <a:pt x="16974" y="19604"/>
                  <a:pt x="16641" y="19234"/>
                  <a:pt x="16461" y="19033"/>
                </a:cubicBezTo>
                <a:cubicBezTo>
                  <a:pt x="16281" y="18832"/>
                  <a:pt x="16103" y="18625"/>
                  <a:pt x="16061" y="18572"/>
                </a:cubicBezTo>
                <a:cubicBezTo>
                  <a:pt x="16019" y="18520"/>
                  <a:pt x="15632" y="18082"/>
                  <a:pt x="15209" y="17603"/>
                </a:cubicBezTo>
                <a:cubicBezTo>
                  <a:pt x="14785" y="17125"/>
                  <a:pt x="14328" y="16605"/>
                  <a:pt x="14190" y="16446"/>
                </a:cubicBezTo>
                <a:cubicBezTo>
                  <a:pt x="14053" y="16287"/>
                  <a:pt x="13700" y="15884"/>
                  <a:pt x="13403" y="15548"/>
                </a:cubicBezTo>
                <a:cubicBezTo>
                  <a:pt x="13107" y="15212"/>
                  <a:pt x="12824" y="14878"/>
                  <a:pt x="12771" y="14815"/>
                </a:cubicBezTo>
                <a:cubicBezTo>
                  <a:pt x="12718" y="14753"/>
                  <a:pt x="12519" y="14539"/>
                  <a:pt x="12345" y="14343"/>
                </a:cubicBezTo>
                <a:cubicBezTo>
                  <a:pt x="11571" y="13473"/>
                  <a:pt x="11390" y="13272"/>
                  <a:pt x="11300" y="13161"/>
                </a:cubicBezTo>
                <a:cubicBezTo>
                  <a:pt x="11177" y="13011"/>
                  <a:pt x="10566" y="12330"/>
                  <a:pt x="9778" y="11460"/>
                </a:cubicBezTo>
                <a:cubicBezTo>
                  <a:pt x="9224" y="10848"/>
                  <a:pt x="8895" y="10482"/>
                  <a:pt x="7521" y="9014"/>
                </a:cubicBezTo>
                <a:cubicBezTo>
                  <a:pt x="6616" y="8046"/>
                  <a:pt x="6368" y="7771"/>
                  <a:pt x="6347" y="7679"/>
                </a:cubicBezTo>
                <a:cubicBezTo>
                  <a:pt x="6335" y="7625"/>
                  <a:pt x="6270" y="7516"/>
                  <a:pt x="6192" y="7443"/>
                </a:cubicBezTo>
                <a:cubicBezTo>
                  <a:pt x="6115" y="7371"/>
                  <a:pt x="5957" y="7221"/>
                  <a:pt x="5856" y="7112"/>
                </a:cubicBezTo>
                <a:lnTo>
                  <a:pt x="5676" y="6911"/>
                </a:lnTo>
                <a:lnTo>
                  <a:pt x="5805" y="6829"/>
                </a:lnTo>
                <a:cubicBezTo>
                  <a:pt x="5875" y="6782"/>
                  <a:pt x="6031" y="6674"/>
                  <a:pt x="6153" y="6593"/>
                </a:cubicBezTo>
                <a:cubicBezTo>
                  <a:pt x="6276" y="6510"/>
                  <a:pt x="6466" y="6356"/>
                  <a:pt x="6579" y="6250"/>
                </a:cubicBezTo>
                <a:cubicBezTo>
                  <a:pt x="6693" y="6145"/>
                  <a:pt x="6803" y="6061"/>
                  <a:pt x="6824" y="6061"/>
                </a:cubicBezTo>
                <a:cubicBezTo>
                  <a:pt x="6882" y="6061"/>
                  <a:pt x="7836" y="7005"/>
                  <a:pt x="7933" y="7160"/>
                </a:cubicBezTo>
                <a:cubicBezTo>
                  <a:pt x="7978" y="7232"/>
                  <a:pt x="8039" y="7310"/>
                  <a:pt x="8075" y="7325"/>
                </a:cubicBezTo>
                <a:cubicBezTo>
                  <a:pt x="8110" y="7341"/>
                  <a:pt x="8466" y="7704"/>
                  <a:pt x="8862" y="8140"/>
                </a:cubicBezTo>
                <a:cubicBezTo>
                  <a:pt x="9257" y="8576"/>
                  <a:pt x="9776" y="9159"/>
                  <a:pt x="10023" y="9428"/>
                </a:cubicBezTo>
                <a:cubicBezTo>
                  <a:pt x="10464" y="9911"/>
                  <a:pt x="10600" y="10043"/>
                  <a:pt x="11210" y="10727"/>
                </a:cubicBezTo>
                <a:cubicBezTo>
                  <a:pt x="11380" y="10917"/>
                  <a:pt x="11627" y="11204"/>
                  <a:pt x="11765" y="11354"/>
                </a:cubicBezTo>
                <a:cubicBezTo>
                  <a:pt x="11903" y="11503"/>
                  <a:pt x="12232" y="11871"/>
                  <a:pt x="12500" y="12169"/>
                </a:cubicBezTo>
                <a:cubicBezTo>
                  <a:pt x="13055" y="12783"/>
                  <a:pt x="13773" y="13575"/>
                  <a:pt x="14035" y="13858"/>
                </a:cubicBezTo>
                <a:cubicBezTo>
                  <a:pt x="14131" y="13963"/>
                  <a:pt x="14695" y="14566"/>
                  <a:pt x="15274" y="15205"/>
                </a:cubicBezTo>
                <a:cubicBezTo>
                  <a:pt x="16735" y="16818"/>
                  <a:pt x="17008" y="17137"/>
                  <a:pt x="17364" y="17521"/>
                </a:cubicBezTo>
                <a:cubicBezTo>
                  <a:pt x="17535" y="17705"/>
                  <a:pt x="17710" y="17895"/>
                  <a:pt x="17751" y="17946"/>
                </a:cubicBezTo>
                <a:cubicBezTo>
                  <a:pt x="17792" y="17997"/>
                  <a:pt x="18525" y="18798"/>
                  <a:pt x="19376" y="19730"/>
                </a:cubicBezTo>
                <a:cubicBezTo>
                  <a:pt x="20227" y="20662"/>
                  <a:pt x="20940" y="21462"/>
                  <a:pt x="20963" y="21502"/>
                </a:cubicBezTo>
                <a:cubicBezTo>
                  <a:pt x="21006" y="21575"/>
                  <a:pt x="21007" y="21566"/>
                  <a:pt x="21169" y="21478"/>
                </a:cubicBezTo>
                <a:cubicBezTo>
                  <a:pt x="21272" y="21422"/>
                  <a:pt x="21330" y="21364"/>
                  <a:pt x="21337" y="21313"/>
                </a:cubicBezTo>
                <a:cubicBezTo>
                  <a:pt x="21352" y="21204"/>
                  <a:pt x="21330" y="21177"/>
                  <a:pt x="20253" y="20002"/>
                </a:cubicBezTo>
                <a:cubicBezTo>
                  <a:pt x="19609" y="19300"/>
                  <a:pt x="19533" y="19199"/>
                  <a:pt x="19260" y="18879"/>
                </a:cubicBezTo>
                <a:cubicBezTo>
                  <a:pt x="19156" y="18757"/>
                  <a:pt x="18945" y="18527"/>
                  <a:pt x="18796" y="18371"/>
                </a:cubicBezTo>
                <a:cubicBezTo>
                  <a:pt x="18646" y="18216"/>
                  <a:pt x="18366" y="17920"/>
                  <a:pt x="18176" y="17710"/>
                </a:cubicBezTo>
                <a:cubicBezTo>
                  <a:pt x="17985" y="17499"/>
                  <a:pt x="17688" y="17175"/>
                  <a:pt x="17518" y="16989"/>
                </a:cubicBezTo>
                <a:cubicBezTo>
                  <a:pt x="16954" y="16373"/>
                  <a:pt x="16375" y="15736"/>
                  <a:pt x="15957" y="15276"/>
                </a:cubicBezTo>
                <a:cubicBezTo>
                  <a:pt x="15730" y="15026"/>
                  <a:pt x="14738" y="13928"/>
                  <a:pt x="13752" y="12842"/>
                </a:cubicBezTo>
                <a:cubicBezTo>
                  <a:pt x="12766" y="11757"/>
                  <a:pt x="11711" y="10609"/>
                  <a:pt x="11417" y="10290"/>
                </a:cubicBezTo>
                <a:cubicBezTo>
                  <a:pt x="10815" y="9636"/>
                  <a:pt x="10181" y="8948"/>
                  <a:pt x="9894" y="8625"/>
                </a:cubicBezTo>
                <a:cubicBezTo>
                  <a:pt x="9788" y="8506"/>
                  <a:pt x="9523" y="8203"/>
                  <a:pt x="9301" y="7963"/>
                </a:cubicBezTo>
                <a:cubicBezTo>
                  <a:pt x="8467" y="7064"/>
                  <a:pt x="8370" y="6957"/>
                  <a:pt x="8359" y="6829"/>
                </a:cubicBezTo>
                <a:cubicBezTo>
                  <a:pt x="8345" y="6660"/>
                  <a:pt x="7905" y="6203"/>
                  <a:pt x="7753" y="6203"/>
                </a:cubicBezTo>
                <a:cubicBezTo>
                  <a:pt x="7674" y="6203"/>
                  <a:pt x="7600" y="6142"/>
                  <a:pt x="7430" y="5966"/>
                </a:cubicBezTo>
                <a:cubicBezTo>
                  <a:pt x="7306" y="5838"/>
                  <a:pt x="7188" y="5721"/>
                  <a:pt x="7172" y="5695"/>
                </a:cubicBezTo>
                <a:cubicBezTo>
                  <a:pt x="7153" y="5665"/>
                  <a:pt x="7193" y="5574"/>
                  <a:pt x="7263" y="5470"/>
                </a:cubicBezTo>
                <a:cubicBezTo>
                  <a:pt x="7490" y="5132"/>
                  <a:pt x="7582" y="4845"/>
                  <a:pt x="7585" y="4478"/>
                </a:cubicBezTo>
                <a:cubicBezTo>
                  <a:pt x="7589" y="4075"/>
                  <a:pt x="7522" y="3918"/>
                  <a:pt x="7237" y="3651"/>
                </a:cubicBezTo>
                <a:cubicBezTo>
                  <a:pt x="7134" y="3554"/>
                  <a:pt x="6977" y="3395"/>
                  <a:pt x="6888" y="3296"/>
                </a:cubicBezTo>
                <a:cubicBezTo>
                  <a:pt x="6715" y="3104"/>
                  <a:pt x="6474" y="2985"/>
                  <a:pt x="6179" y="2942"/>
                </a:cubicBezTo>
                <a:cubicBezTo>
                  <a:pt x="6030" y="2920"/>
                  <a:pt x="5988" y="2875"/>
                  <a:pt x="5560" y="2434"/>
                </a:cubicBezTo>
                <a:cubicBezTo>
                  <a:pt x="5304" y="2170"/>
                  <a:pt x="5045" y="1888"/>
                  <a:pt x="4979" y="1808"/>
                </a:cubicBezTo>
                <a:cubicBezTo>
                  <a:pt x="4914" y="1728"/>
                  <a:pt x="4693" y="1499"/>
                  <a:pt x="4502" y="1300"/>
                </a:cubicBezTo>
                <a:cubicBezTo>
                  <a:pt x="4312" y="1101"/>
                  <a:pt x="4084" y="853"/>
                  <a:pt x="3986" y="744"/>
                </a:cubicBezTo>
                <a:cubicBezTo>
                  <a:pt x="3759" y="491"/>
                  <a:pt x="3453" y="277"/>
                  <a:pt x="3160" y="166"/>
                </a:cubicBezTo>
                <a:cubicBezTo>
                  <a:pt x="2785" y="24"/>
                  <a:pt x="2385" y="-25"/>
                  <a:pt x="1999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916847" y="5435119"/>
            <a:ext cx="297175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Displays and LEDs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3-small.jpg"/>
          <p:cNvPicPr>
            <a:picLocks noChangeAspect="1"/>
          </p:cNvPicPr>
          <p:nvPr/>
        </p:nvPicPr>
        <p:blipFill>
          <a:blip r:embed="rId2">
            <a:extLst/>
          </a:blip>
          <a:srcRect l="3784" t="10287" r="4039" b="6028"/>
          <a:stretch>
            <a:fillRect/>
          </a:stretch>
        </p:blipFill>
        <p:spPr>
          <a:xfrm>
            <a:off x="7627361" y="6414573"/>
            <a:ext cx="4443427" cy="228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96" extrusionOk="0">
                <a:moveTo>
                  <a:pt x="8326" y="1"/>
                </a:moveTo>
                <a:cubicBezTo>
                  <a:pt x="8314" y="18"/>
                  <a:pt x="8308" y="291"/>
                  <a:pt x="8313" y="691"/>
                </a:cubicBezTo>
                <a:cubicBezTo>
                  <a:pt x="8323" y="1418"/>
                  <a:pt x="8307" y="1586"/>
                  <a:pt x="8232" y="1586"/>
                </a:cubicBezTo>
                <a:cubicBezTo>
                  <a:pt x="8164" y="1586"/>
                  <a:pt x="8136" y="1415"/>
                  <a:pt x="8122" y="927"/>
                </a:cubicBezTo>
                <a:cubicBezTo>
                  <a:pt x="8111" y="565"/>
                  <a:pt x="8077" y="225"/>
                  <a:pt x="8047" y="166"/>
                </a:cubicBezTo>
                <a:cubicBezTo>
                  <a:pt x="7971" y="17"/>
                  <a:pt x="7901" y="616"/>
                  <a:pt x="7950" y="998"/>
                </a:cubicBezTo>
                <a:cubicBezTo>
                  <a:pt x="7992" y="1319"/>
                  <a:pt x="7891" y="1695"/>
                  <a:pt x="7794" y="1579"/>
                </a:cubicBezTo>
                <a:cubicBezTo>
                  <a:pt x="7764" y="1543"/>
                  <a:pt x="7740" y="1317"/>
                  <a:pt x="7740" y="1080"/>
                </a:cubicBezTo>
                <a:cubicBezTo>
                  <a:pt x="7740" y="478"/>
                  <a:pt x="7661" y="688"/>
                  <a:pt x="7653" y="1313"/>
                </a:cubicBezTo>
                <a:lnTo>
                  <a:pt x="7648" y="1826"/>
                </a:lnTo>
                <a:lnTo>
                  <a:pt x="7301" y="1785"/>
                </a:lnTo>
                <a:cubicBezTo>
                  <a:pt x="7015" y="1752"/>
                  <a:pt x="6884" y="1808"/>
                  <a:pt x="6589" y="2089"/>
                </a:cubicBezTo>
                <a:cubicBezTo>
                  <a:pt x="6391" y="2278"/>
                  <a:pt x="6152" y="2530"/>
                  <a:pt x="6059" y="2651"/>
                </a:cubicBezTo>
                <a:cubicBezTo>
                  <a:pt x="5925" y="2823"/>
                  <a:pt x="5872" y="2837"/>
                  <a:pt x="5803" y="2726"/>
                </a:cubicBezTo>
                <a:cubicBezTo>
                  <a:pt x="5734" y="2616"/>
                  <a:pt x="5683" y="2619"/>
                  <a:pt x="5572" y="2737"/>
                </a:cubicBezTo>
                <a:cubicBezTo>
                  <a:pt x="5494" y="2820"/>
                  <a:pt x="5366" y="2874"/>
                  <a:pt x="5290" y="2857"/>
                </a:cubicBezTo>
                <a:cubicBezTo>
                  <a:pt x="5090" y="2810"/>
                  <a:pt x="3105" y="5117"/>
                  <a:pt x="3185" y="5304"/>
                </a:cubicBezTo>
                <a:cubicBezTo>
                  <a:pt x="3227" y="5402"/>
                  <a:pt x="3183" y="5520"/>
                  <a:pt x="3035" y="5698"/>
                </a:cubicBezTo>
                <a:cubicBezTo>
                  <a:pt x="2864" y="5902"/>
                  <a:pt x="2792" y="5927"/>
                  <a:pt x="2659" y="5829"/>
                </a:cubicBezTo>
                <a:cubicBezTo>
                  <a:pt x="2444" y="5671"/>
                  <a:pt x="2413" y="5674"/>
                  <a:pt x="2486" y="5855"/>
                </a:cubicBezTo>
                <a:cubicBezTo>
                  <a:pt x="2520" y="5937"/>
                  <a:pt x="2563" y="6146"/>
                  <a:pt x="2584" y="6316"/>
                </a:cubicBezTo>
                <a:cubicBezTo>
                  <a:pt x="2618" y="6595"/>
                  <a:pt x="2580" y="6677"/>
                  <a:pt x="2177" y="7178"/>
                </a:cubicBezTo>
                <a:cubicBezTo>
                  <a:pt x="1932" y="7482"/>
                  <a:pt x="1342" y="8179"/>
                  <a:pt x="868" y="8726"/>
                </a:cubicBezTo>
                <a:lnTo>
                  <a:pt x="7" y="9719"/>
                </a:lnTo>
                <a:lnTo>
                  <a:pt x="1" y="10412"/>
                </a:lnTo>
                <a:cubicBezTo>
                  <a:pt x="-4" y="11034"/>
                  <a:pt x="12" y="11124"/>
                  <a:pt x="155" y="11293"/>
                </a:cubicBezTo>
                <a:cubicBezTo>
                  <a:pt x="209" y="11357"/>
                  <a:pt x="279" y="11460"/>
                  <a:pt x="340" y="11563"/>
                </a:cubicBezTo>
                <a:cubicBezTo>
                  <a:pt x="333" y="11463"/>
                  <a:pt x="343" y="11374"/>
                  <a:pt x="377" y="11319"/>
                </a:cubicBezTo>
                <a:cubicBezTo>
                  <a:pt x="437" y="11222"/>
                  <a:pt x="471" y="11235"/>
                  <a:pt x="510" y="11364"/>
                </a:cubicBezTo>
                <a:cubicBezTo>
                  <a:pt x="538" y="11460"/>
                  <a:pt x="738" y="11650"/>
                  <a:pt x="955" y="11788"/>
                </a:cubicBezTo>
                <a:cubicBezTo>
                  <a:pt x="1171" y="11925"/>
                  <a:pt x="1379" y="12083"/>
                  <a:pt x="1416" y="12140"/>
                </a:cubicBezTo>
                <a:cubicBezTo>
                  <a:pt x="1454" y="12197"/>
                  <a:pt x="1735" y="12397"/>
                  <a:pt x="2040" y="12582"/>
                </a:cubicBezTo>
                <a:cubicBezTo>
                  <a:pt x="2345" y="12767"/>
                  <a:pt x="3246" y="13426"/>
                  <a:pt x="4043" y="14044"/>
                </a:cubicBezTo>
                <a:cubicBezTo>
                  <a:pt x="4839" y="14662"/>
                  <a:pt x="5794" y="15383"/>
                  <a:pt x="6167" y="15644"/>
                </a:cubicBezTo>
                <a:cubicBezTo>
                  <a:pt x="6540" y="15905"/>
                  <a:pt x="7193" y="16359"/>
                  <a:pt x="7617" y="16656"/>
                </a:cubicBezTo>
                <a:cubicBezTo>
                  <a:pt x="8641" y="17375"/>
                  <a:pt x="8978" y="17652"/>
                  <a:pt x="9126" y="17897"/>
                </a:cubicBezTo>
                <a:cubicBezTo>
                  <a:pt x="9283" y="18157"/>
                  <a:pt x="9916" y="18613"/>
                  <a:pt x="10122" y="18613"/>
                </a:cubicBezTo>
                <a:cubicBezTo>
                  <a:pt x="10208" y="18613"/>
                  <a:pt x="10365" y="18691"/>
                  <a:pt x="10471" y="18789"/>
                </a:cubicBezTo>
                <a:cubicBezTo>
                  <a:pt x="10578" y="18886"/>
                  <a:pt x="11137" y="19289"/>
                  <a:pt x="11713" y="19685"/>
                </a:cubicBezTo>
                <a:cubicBezTo>
                  <a:pt x="12289" y="20082"/>
                  <a:pt x="12815" y="20465"/>
                  <a:pt x="12881" y="20539"/>
                </a:cubicBezTo>
                <a:cubicBezTo>
                  <a:pt x="13155" y="20845"/>
                  <a:pt x="14356" y="21597"/>
                  <a:pt x="14567" y="21596"/>
                </a:cubicBezTo>
                <a:cubicBezTo>
                  <a:pt x="14692" y="21595"/>
                  <a:pt x="14944" y="21519"/>
                  <a:pt x="15128" y="21424"/>
                </a:cubicBezTo>
                <a:cubicBezTo>
                  <a:pt x="15421" y="21273"/>
                  <a:pt x="15537" y="21110"/>
                  <a:pt x="16036" y="20146"/>
                </a:cubicBezTo>
                <a:cubicBezTo>
                  <a:pt x="16351" y="19539"/>
                  <a:pt x="16595" y="19017"/>
                  <a:pt x="16578" y="18984"/>
                </a:cubicBezTo>
                <a:cubicBezTo>
                  <a:pt x="16526" y="18883"/>
                  <a:pt x="17497" y="17057"/>
                  <a:pt x="17603" y="17057"/>
                </a:cubicBezTo>
                <a:cubicBezTo>
                  <a:pt x="17657" y="17057"/>
                  <a:pt x="17753" y="16952"/>
                  <a:pt x="17815" y="16821"/>
                </a:cubicBezTo>
                <a:cubicBezTo>
                  <a:pt x="17876" y="16690"/>
                  <a:pt x="18046" y="16443"/>
                  <a:pt x="18195" y="16274"/>
                </a:cubicBezTo>
                <a:cubicBezTo>
                  <a:pt x="18345" y="16104"/>
                  <a:pt x="18492" y="15829"/>
                  <a:pt x="18525" y="15663"/>
                </a:cubicBezTo>
                <a:cubicBezTo>
                  <a:pt x="18557" y="15497"/>
                  <a:pt x="18641" y="15335"/>
                  <a:pt x="18708" y="15300"/>
                </a:cubicBezTo>
                <a:cubicBezTo>
                  <a:pt x="18842" y="15232"/>
                  <a:pt x="18870" y="14913"/>
                  <a:pt x="18760" y="14700"/>
                </a:cubicBezTo>
                <a:cubicBezTo>
                  <a:pt x="18708" y="14599"/>
                  <a:pt x="18744" y="14472"/>
                  <a:pt x="18899" y="14198"/>
                </a:cubicBezTo>
                <a:cubicBezTo>
                  <a:pt x="19013" y="13995"/>
                  <a:pt x="19139" y="13853"/>
                  <a:pt x="19178" y="13883"/>
                </a:cubicBezTo>
                <a:cubicBezTo>
                  <a:pt x="19218" y="13912"/>
                  <a:pt x="19296" y="13837"/>
                  <a:pt x="19353" y="13714"/>
                </a:cubicBezTo>
                <a:cubicBezTo>
                  <a:pt x="19410" y="13592"/>
                  <a:pt x="19492" y="13516"/>
                  <a:pt x="19533" y="13546"/>
                </a:cubicBezTo>
                <a:cubicBezTo>
                  <a:pt x="19574" y="13577"/>
                  <a:pt x="19718" y="13413"/>
                  <a:pt x="19851" y="13182"/>
                </a:cubicBezTo>
                <a:cubicBezTo>
                  <a:pt x="20490" y="12077"/>
                  <a:pt x="20455" y="12159"/>
                  <a:pt x="20344" y="12002"/>
                </a:cubicBezTo>
                <a:cubicBezTo>
                  <a:pt x="20254" y="11874"/>
                  <a:pt x="20273" y="11802"/>
                  <a:pt x="20512" y="11346"/>
                </a:cubicBezTo>
                <a:cubicBezTo>
                  <a:pt x="20726" y="10940"/>
                  <a:pt x="20821" y="10842"/>
                  <a:pt x="20886" y="11087"/>
                </a:cubicBezTo>
                <a:cubicBezTo>
                  <a:pt x="20915" y="10924"/>
                  <a:pt x="20979" y="10798"/>
                  <a:pt x="21113" y="10589"/>
                </a:cubicBezTo>
                <a:cubicBezTo>
                  <a:pt x="21259" y="10361"/>
                  <a:pt x="21348" y="10135"/>
                  <a:pt x="21329" y="10038"/>
                </a:cubicBezTo>
                <a:cubicBezTo>
                  <a:pt x="21311" y="9948"/>
                  <a:pt x="21327" y="9753"/>
                  <a:pt x="21368" y="9610"/>
                </a:cubicBezTo>
                <a:cubicBezTo>
                  <a:pt x="21468" y="9257"/>
                  <a:pt x="21471" y="9224"/>
                  <a:pt x="21512" y="7321"/>
                </a:cubicBezTo>
                <a:cubicBezTo>
                  <a:pt x="21531" y="6401"/>
                  <a:pt x="21560" y="5498"/>
                  <a:pt x="21574" y="5315"/>
                </a:cubicBezTo>
                <a:cubicBezTo>
                  <a:pt x="21596" y="5045"/>
                  <a:pt x="21570" y="4963"/>
                  <a:pt x="21443" y="4869"/>
                </a:cubicBezTo>
                <a:cubicBezTo>
                  <a:pt x="21357" y="4806"/>
                  <a:pt x="21302" y="4704"/>
                  <a:pt x="21321" y="4645"/>
                </a:cubicBezTo>
                <a:cubicBezTo>
                  <a:pt x="21339" y="4587"/>
                  <a:pt x="21308" y="4514"/>
                  <a:pt x="21250" y="4483"/>
                </a:cubicBezTo>
                <a:cubicBezTo>
                  <a:pt x="21191" y="4452"/>
                  <a:pt x="20497" y="4091"/>
                  <a:pt x="19710" y="3681"/>
                </a:cubicBezTo>
                <a:lnTo>
                  <a:pt x="18282" y="2936"/>
                </a:lnTo>
                <a:lnTo>
                  <a:pt x="17659" y="3861"/>
                </a:lnTo>
                <a:cubicBezTo>
                  <a:pt x="17318" y="4369"/>
                  <a:pt x="17012" y="4883"/>
                  <a:pt x="16979" y="5001"/>
                </a:cubicBezTo>
                <a:cubicBezTo>
                  <a:pt x="16946" y="5120"/>
                  <a:pt x="16919" y="5430"/>
                  <a:pt x="16919" y="5694"/>
                </a:cubicBezTo>
                <a:cubicBezTo>
                  <a:pt x="16919" y="5957"/>
                  <a:pt x="16895" y="6201"/>
                  <a:pt x="16865" y="6237"/>
                </a:cubicBezTo>
                <a:cubicBezTo>
                  <a:pt x="16835" y="6273"/>
                  <a:pt x="16685" y="6230"/>
                  <a:pt x="16532" y="6140"/>
                </a:cubicBezTo>
                <a:cubicBezTo>
                  <a:pt x="16378" y="6050"/>
                  <a:pt x="16228" y="6018"/>
                  <a:pt x="16200" y="6069"/>
                </a:cubicBezTo>
                <a:cubicBezTo>
                  <a:pt x="16172" y="6119"/>
                  <a:pt x="16088" y="6114"/>
                  <a:pt x="16011" y="6057"/>
                </a:cubicBezTo>
                <a:cubicBezTo>
                  <a:pt x="15884" y="5963"/>
                  <a:pt x="15871" y="5869"/>
                  <a:pt x="15861" y="4963"/>
                </a:cubicBezTo>
                <a:lnTo>
                  <a:pt x="15849" y="3974"/>
                </a:lnTo>
                <a:lnTo>
                  <a:pt x="15815" y="4963"/>
                </a:lnTo>
                <a:cubicBezTo>
                  <a:pt x="15773" y="6153"/>
                  <a:pt x="15664" y="6315"/>
                  <a:pt x="15637" y="5229"/>
                </a:cubicBezTo>
                <a:cubicBezTo>
                  <a:pt x="15625" y="4707"/>
                  <a:pt x="15589" y="4425"/>
                  <a:pt x="15529" y="4360"/>
                </a:cubicBezTo>
                <a:cubicBezTo>
                  <a:pt x="15480" y="4306"/>
                  <a:pt x="15436" y="4117"/>
                  <a:pt x="15429" y="3940"/>
                </a:cubicBezTo>
                <a:cubicBezTo>
                  <a:pt x="15423" y="3762"/>
                  <a:pt x="15402" y="4087"/>
                  <a:pt x="15383" y="4663"/>
                </a:cubicBezTo>
                <a:cubicBezTo>
                  <a:pt x="15342" y="5897"/>
                  <a:pt x="15234" y="6107"/>
                  <a:pt x="15207" y="5001"/>
                </a:cubicBezTo>
                <a:cubicBezTo>
                  <a:pt x="15196" y="4529"/>
                  <a:pt x="15156" y="4184"/>
                  <a:pt x="15103" y="4105"/>
                </a:cubicBezTo>
                <a:cubicBezTo>
                  <a:pt x="15057" y="4034"/>
                  <a:pt x="15007" y="3843"/>
                  <a:pt x="14993" y="3678"/>
                </a:cubicBezTo>
                <a:cubicBezTo>
                  <a:pt x="14978" y="3514"/>
                  <a:pt x="14961" y="3845"/>
                  <a:pt x="14957" y="4416"/>
                </a:cubicBezTo>
                <a:cubicBezTo>
                  <a:pt x="14952" y="4987"/>
                  <a:pt x="14922" y="5487"/>
                  <a:pt x="14889" y="5525"/>
                </a:cubicBezTo>
                <a:cubicBezTo>
                  <a:pt x="14786" y="5649"/>
                  <a:pt x="14691" y="5103"/>
                  <a:pt x="14712" y="4510"/>
                </a:cubicBezTo>
                <a:cubicBezTo>
                  <a:pt x="14730" y="4022"/>
                  <a:pt x="14717" y="3938"/>
                  <a:pt x="14625" y="3951"/>
                </a:cubicBezTo>
                <a:cubicBezTo>
                  <a:pt x="14537" y="3964"/>
                  <a:pt x="14517" y="4083"/>
                  <a:pt x="14517" y="4592"/>
                </a:cubicBezTo>
                <a:cubicBezTo>
                  <a:pt x="14517" y="4935"/>
                  <a:pt x="14490" y="5247"/>
                  <a:pt x="14458" y="5285"/>
                </a:cubicBezTo>
                <a:cubicBezTo>
                  <a:pt x="14354" y="5410"/>
                  <a:pt x="14259" y="4861"/>
                  <a:pt x="14280" y="4266"/>
                </a:cubicBezTo>
                <a:cubicBezTo>
                  <a:pt x="14298" y="3780"/>
                  <a:pt x="14283" y="3678"/>
                  <a:pt x="14186" y="3629"/>
                </a:cubicBezTo>
                <a:cubicBezTo>
                  <a:pt x="14100" y="3585"/>
                  <a:pt x="14077" y="3494"/>
                  <a:pt x="14099" y="3269"/>
                </a:cubicBezTo>
                <a:cubicBezTo>
                  <a:pt x="14116" y="3102"/>
                  <a:pt x="14103" y="2996"/>
                  <a:pt x="14072" y="3033"/>
                </a:cubicBezTo>
                <a:cubicBezTo>
                  <a:pt x="14040" y="3071"/>
                  <a:pt x="14036" y="3499"/>
                  <a:pt x="14060" y="4030"/>
                </a:cubicBezTo>
                <a:cubicBezTo>
                  <a:pt x="14087" y="4643"/>
                  <a:pt x="14078" y="4986"/>
                  <a:pt x="14035" y="5038"/>
                </a:cubicBezTo>
                <a:cubicBezTo>
                  <a:pt x="13931" y="5162"/>
                  <a:pt x="13839" y="4703"/>
                  <a:pt x="13839" y="4056"/>
                </a:cubicBezTo>
                <a:cubicBezTo>
                  <a:pt x="13839" y="3640"/>
                  <a:pt x="13811" y="3441"/>
                  <a:pt x="13746" y="3393"/>
                </a:cubicBezTo>
                <a:cubicBezTo>
                  <a:pt x="13671" y="3337"/>
                  <a:pt x="13654" y="3445"/>
                  <a:pt x="13654" y="3959"/>
                </a:cubicBezTo>
                <a:cubicBezTo>
                  <a:pt x="13654" y="4658"/>
                  <a:pt x="13614" y="4818"/>
                  <a:pt x="13490" y="4618"/>
                </a:cubicBezTo>
                <a:cubicBezTo>
                  <a:pt x="13440" y="4538"/>
                  <a:pt x="13407" y="4235"/>
                  <a:pt x="13407" y="3854"/>
                </a:cubicBezTo>
                <a:cubicBezTo>
                  <a:pt x="13407" y="3404"/>
                  <a:pt x="13382" y="3206"/>
                  <a:pt x="13316" y="3157"/>
                </a:cubicBezTo>
                <a:cubicBezTo>
                  <a:pt x="13241" y="3101"/>
                  <a:pt x="13222" y="3205"/>
                  <a:pt x="13222" y="3719"/>
                </a:cubicBezTo>
                <a:cubicBezTo>
                  <a:pt x="13222" y="4418"/>
                  <a:pt x="13183" y="4578"/>
                  <a:pt x="13058" y="4378"/>
                </a:cubicBezTo>
                <a:cubicBezTo>
                  <a:pt x="13008" y="4298"/>
                  <a:pt x="12977" y="3995"/>
                  <a:pt x="12977" y="3614"/>
                </a:cubicBezTo>
                <a:cubicBezTo>
                  <a:pt x="12977" y="3164"/>
                  <a:pt x="12951" y="2966"/>
                  <a:pt x="12885" y="2917"/>
                </a:cubicBezTo>
                <a:cubicBezTo>
                  <a:pt x="12809" y="2860"/>
                  <a:pt x="12792" y="2975"/>
                  <a:pt x="12792" y="3554"/>
                </a:cubicBezTo>
                <a:cubicBezTo>
                  <a:pt x="12792" y="3942"/>
                  <a:pt x="12765" y="4291"/>
                  <a:pt x="12732" y="4330"/>
                </a:cubicBezTo>
                <a:cubicBezTo>
                  <a:pt x="12635" y="4446"/>
                  <a:pt x="12545" y="3969"/>
                  <a:pt x="12545" y="3340"/>
                </a:cubicBezTo>
                <a:cubicBezTo>
                  <a:pt x="12545" y="2924"/>
                  <a:pt x="12518" y="2725"/>
                  <a:pt x="12453" y="2677"/>
                </a:cubicBezTo>
                <a:cubicBezTo>
                  <a:pt x="12377" y="2620"/>
                  <a:pt x="12360" y="2735"/>
                  <a:pt x="12360" y="3314"/>
                </a:cubicBezTo>
                <a:cubicBezTo>
                  <a:pt x="12360" y="3702"/>
                  <a:pt x="12336" y="4051"/>
                  <a:pt x="12304" y="4090"/>
                </a:cubicBezTo>
                <a:cubicBezTo>
                  <a:pt x="12206" y="4207"/>
                  <a:pt x="12114" y="3727"/>
                  <a:pt x="12114" y="3093"/>
                </a:cubicBezTo>
                <a:cubicBezTo>
                  <a:pt x="12114" y="2764"/>
                  <a:pt x="12086" y="2463"/>
                  <a:pt x="12052" y="2422"/>
                </a:cubicBezTo>
                <a:cubicBezTo>
                  <a:pt x="12018" y="2381"/>
                  <a:pt x="11985" y="2229"/>
                  <a:pt x="11979" y="2085"/>
                </a:cubicBezTo>
                <a:cubicBezTo>
                  <a:pt x="11973" y="1941"/>
                  <a:pt x="11952" y="2242"/>
                  <a:pt x="11932" y="2752"/>
                </a:cubicBezTo>
                <a:cubicBezTo>
                  <a:pt x="11892" y="3833"/>
                  <a:pt x="11784" y="3985"/>
                  <a:pt x="11757" y="2999"/>
                </a:cubicBezTo>
                <a:cubicBezTo>
                  <a:pt x="11746" y="2608"/>
                  <a:pt x="11701" y="2263"/>
                  <a:pt x="11653" y="2190"/>
                </a:cubicBezTo>
                <a:cubicBezTo>
                  <a:pt x="11607" y="2119"/>
                  <a:pt x="11554" y="1957"/>
                  <a:pt x="11535" y="1826"/>
                </a:cubicBezTo>
                <a:cubicBezTo>
                  <a:pt x="11517" y="1695"/>
                  <a:pt x="11513" y="2028"/>
                  <a:pt x="11528" y="2568"/>
                </a:cubicBezTo>
                <a:cubicBezTo>
                  <a:pt x="11542" y="3108"/>
                  <a:pt x="11530" y="3577"/>
                  <a:pt x="11499" y="3614"/>
                </a:cubicBezTo>
                <a:cubicBezTo>
                  <a:pt x="11404" y="3728"/>
                  <a:pt x="11314" y="3244"/>
                  <a:pt x="11314" y="2621"/>
                </a:cubicBezTo>
                <a:cubicBezTo>
                  <a:pt x="11314" y="2204"/>
                  <a:pt x="11286" y="2009"/>
                  <a:pt x="11221" y="1961"/>
                </a:cubicBezTo>
                <a:cubicBezTo>
                  <a:pt x="11145" y="1905"/>
                  <a:pt x="11129" y="2020"/>
                  <a:pt x="11129" y="2598"/>
                </a:cubicBezTo>
                <a:cubicBezTo>
                  <a:pt x="11129" y="2986"/>
                  <a:pt x="11101" y="3335"/>
                  <a:pt x="11069" y="3374"/>
                </a:cubicBezTo>
                <a:cubicBezTo>
                  <a:pt x="10971" y="3491"/>
                  <a:pt x="10882" y="3011"/>
                  <a:pt x="10882" y="2377"/>
                </a:cubicBezTo>
                <a:cubicBezTo>
                  <a:pt x="10882" y="2048"/>
                  <a:pt x="10854" y="1747"/>
                  <a:pt x="10820" y="1706"/>
                </a:cubicBezTo>
                <a:cubicBezTo>
                  <a:pt x="10786" y="1666"/>
                  <a:pt x="10753" y="1513"/>
                  <a:pt x="10747" y="1369"/>
                </a:cubicBezTo>
                <a:cubicBezTo>
                  <a:pt x="10741" y="1225"/>
                  <a:pt x="10720" y="1509"/>
                  <a:pt x="10701" y="2002"/>
                </a:cubicBezTo>
                <a:cubicBezTo>
                  <a:pt x="10661" y="3023"/>
                  <a:pt x="10552" y="3160"/>
                  <a:pt x="10523" y="2223"/>
                </a:cubicBezTo>
                <a:cubicBezTo>
                  <a:pt x="10511" y="1826"/>
                  <a:pt x="10469" y="1552"/>
                  <a:pt x="10406" y="1463"/>
                </a:cubicBezTo>
                <a:cubicBezTo>
                  <a:pt x="10348" y="1381"/>
                  <a:pt x="10323" y="1240"/>
                  <a:pt x="10346" y="1125"/>
                </a:cubicBezTo>
                <a:cubicBezTo>
                  <a:pt x="10367" y="1017"/>
                  <a:pt x="10356" y="927"/>
                  <a:pt x="10321" y="927"/>
                </a:cubicBezTo>
                <a:cubicBezTo>
                  <a:pt x="10279" y="927"/>
                  <a:pt x="10272" y="1245"/>
                  <a:pt x="10300" y="1867"/>
                </a:cubicBezTo>
                <a:cubicBezTo>
                  <a:pt x="10328" y="2490"/>
                  <a:pt x="10320" y="2834"/>
                  <a:pt x="10277" y="2887"/>
                </a:cubicBezTo>
                <a:cubicBezTo>
                  <a:pt x="10173" y="3011"/>
                  <a:pt x="10080" y="2551"/>
                  <a:pt x="10080" y="1905"/>
                </a:cubicBezTo>
                <a:cubicBezTo>
                  <a:pt x="10080" y="1498"/>
                  <a:pt x="10053" y="1291"/>
                  <a:pt x="9991" y="1245"/>
                </a:cubicBezTo>
                <a:cubicBezTo>
                  <a:pt x="9922" y="1193"/>
                  <a:pt x="9898" y="1315"/>
                  <a:pt x="9883" y="1800"/>
                </a:cubicBezTo>
                <a:cubicBezTo>
                  <a:pt x="9870" y="2256"/>
                  <a:pt x="9840" y="2422"/>
                  <a:pt x="9772" y="2422"/>
                </a:cubicBezTo>
                <a:cubicBezTo>
                  <a:pt x="9704" y="2422"/>
                  <a:pt x="9675" y="2256"/>
                  <a:pt x="9662" y="1796"/>
                </a:cubicBezTo>
                <a:cubicBezTo>
                  <a:pt x="9652" y="1452"/>
                  <a:pt x="9601" y="1023"/>
                  <a:pt x="9550" y="841"/>
                </a:cubicBezTo>
                <a:cubicBezTo>
                  <a:pt x="9462" y="530"/>
                  <a:pt x="9458" y="563"/>
                  <a:pt x="9496" y="1425"/>
                </a:cubicBezTo>
                <a:cubicBezTo>
                  <a:pt x="9521" y="2004"/>
                  <a:pt x="9513" y="2363"/>
                  <a:pt x="9473" y="2411"/>
                </a:cubicBezTo>
                <a:cubicBezTo>
                  <a:pt x="9371" y="2532"/>
                  <a:pt x="9280" y="2065"/>
                  <a:pt x="9280" y="1425"/>
                </a:cubicBezTo>
                <a:cubicBezTo>
                  <a:pt x="9280" y="1018"/>
                  <a:pt x="9252" y="815"/>
                  <a:pt x="9190" y="769"/>
                </a:cubicBezTo>
                <a:cubicBezTo>
                  <a:pt x="9121" y="717"/>
                  <a:pt x="9098" y="839"/>
                  <a:pt x="9084" y="1324"/>
                </a:cubicBezTo>
                <a:cubicBezTo>
                  <a:pt x="9070" y="1780"/>
                  <a:pt x="9040" y="1942"/>
                  <a:pt x="8972" y="1942"/>
                </a:cubicBezTo>
                <a:cubicBezTo>
                  <a:pt x="8903" y="1942"/>
                  <a:pt x="8874" y="1776"/>
                  <a:pt x="8860" y="1287"/>
                </a:cubicBezTo>
                <a:cubicBezTo>
                  <a:pt x="8834" y="391"/>
                  <a:pt x="8725" y="211"/>
                  <a:pt x="8725" y="1065"/>
                </a:cubicBezTo>
                <a:cubicBezTo>
                  <a:pt x="8725" y="1429"/>
                  <a:pt x="8708" y="1760"/>
                  <a:pt x="8685" y="1804"/>
                </a:cubicBezTo>
                <a:cubicBezTo>
                  <a:pt x="8591" y="1987"/>
                  <a:pt x="8478" y="1583"/>
                  <a:pt x="8478" y="1058"/>
                </a:cubicBezTo>
                <a:cubicBezTo>
                  <a:pt x="8478" y="750"/>
                  <a:pt x="8453" y="446"/>
                  <a:pt x="8422" y="383"/>
                </a:cubicBezTo>
                <a:cubicBezTo>
                  <a:pt x="8392" y="321"/>
                  <a:pt x="8352" y="162"/>
                  <a:pt x="8334" y="31"/>
                </a:cubicBezTo>
                <a:cubicBezTo>
                  <a:pt x="8330" y="6"/>
                  <a:pt x="8329" y="-3"/>
                  <a:pt x="832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8721852" y="1747044"/>
            <a:ext cx="2836703" cy="2838437"/>
          </a:xfrm>
          <a:prstGeom prst="wedgeEllipseCallout">
            <a:avLst>
              <a:gd name="adj1" fmla="val -10062"/>
              <a:gd name="adj2" fmla="val 10972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r>
              <a:t>Raspberry Pi + MS Windows 10 + MS Azure IoT</a:t>
            </a:r>
          </a:p>
        </p:txBody>
      </p: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The COOLschrank:</a:t>
            </a:r>
          </a:p>
        </p:txBody>
      </p:sp>
      <p:sp>
        <p:nvSpPr>
          <p:cNvPr id="222" name="Shape 222"/>
          <p:cNvSpPr/>
          <p:nvPr/>
        </p:nvSpPr>
        <p:spPr>
          <a:xfrm flipH="1" flipV="1">
            <a:off x="5543896" y="4745592"/>
            <a:ext cx="2799260" cy="1654960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5562698" y="5324773"/>
            <a:ext cx="2570041" cy="1476783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pic>
        <p:nvPicPr>
          <p:cNvPr id="225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0384" y="1770683"/>
            <a:ext cx="2819722" cy="281972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2616200" y="3883967"/>
            <a:ext cx="1718618" cy="1526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7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705" y="3261076"/>
            <a:ext cx="4220620" cy="241178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6108699" y="1544394"/>
            <a:ext cx="361573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Windows 10 Operating System</a:t>
            </a:r>
          </a:p>
        </p:txBody>
      </p:sp>
      <p:sp>
        <p:nvSpPr>
          <p:cNvPr id="229" name="Shape 229"/>
          <p:cNvSpPr/>
          <p:nvPr/>
        </p:nvSpPr>
        <p:spPr>
          <a:xfrm>
            <a:off x="939799" y="2798871"/>
            <a:ext cx="255171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MS Azure IoT</a:t>
            </a:r>
          </a:p>
        </p:txBody>
      </p:sp>
      <p:sp>
        <p:nvSpPr>
          <p:cNvPr id="16" name="Shape 204"/>
          <p:cNvSpPr>
            <a:spLocks noGrp="1"/>
          </p:cNvSpPr>
          <p:nvPr>
            <p:ph type="body" idx="13"/>
          </p:nvPr>
        </p:nvSpPr>
        <p:spPr>
          <a:xfrm>
            <a:off x="4783409" y="6824910"/>
            <a:ext cx="3615732" cy="1876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400049" indent="-400049" defTabSz="525779">
              <a:lnSpc>
                <a:spcPct val="100000"/>
              </a:lnSpc>
              <a:spcBef>
                <a:spcPts val="25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000" cap="none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smtClean="0"/>
              <a:t>Raspberry </a:t>
            </a:r>
            <a:r>
              <a:rPr dirty="0"/>
              <a:t>Pi — sensors and physical interface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312</Words>
  <Application>Microsoft Macintosh PowerPoint</Application>
  <PresentationFormat>Personalizar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Avenir Next</vt:lpstr>
      <vt:lpstr>Avenir Next Medium</vt:lpstr>
      <vt:lpstr>DIN Alternate</vt:lpstr>
      <vt:lpstr>DIN Condensed</vt:lpstr>
      <vt:lpstr>Futura</vt:lpstr>
      <vt:lpstr>Helvetica Neue</vt:lpstr>
      <vt:lpstr>Verdana</vt:lpstr>
      <vt:lpstr>New_Template7</vt:lpstr>
      <vt:lpstr>COOLSCHRANK</vt:lpstr>
      <vt:lpstr>Who am I — or — who are we all?</vt:lpstr>
      <vt:lpstr>Who am I — or — who are we all?</vt:lpstr>
      <vt:lpstr>Who am I — or — who are we all?</vt:lpstr>
      <vt:lpstr>Who am I — or — who are we all?</vt:lpstr>
      <vt:lpstr>Let’s make smart homes, the smart way</vt:lpstr>
      <vt:lpstr>Let’s make smart homes, the smart way</vt:lpstr>
      <vt:lpstr>The COOLschrank:</vt:lpstr>
      <vt:lpstr>The COOLschrank:</vt:lpstr>
      <vt:lpstr>The COOLschrank:</vt:lpstr>
      <vt:lpstr>The COOLschrank:</vt:lpstr>
      <vt:lpstr>Thank you for your attention and for the opportunity!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COOLSCHRANK</dc:title>
  <cp:lastModifiedBy>Luciano rosset</cp:lastModifiedBy>
  <cp:revision>13</cp:revision>
  <dcterms:modified xsi:type="dcterms:W3CDTF">2016-11-13T10:53:01Z</dcterms:modified>
</cp:coreProperties>
</file>